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5" r:id="rId14"/>
    <p:sldId id="1402" r:id="rId15"/>
    <p:sldId id="1403" r:id="rId16"/>
    <p:sldId id="1408" r:id="rId17"/>
    <p:sldId id="1406" r:id="rId18"/>
    <p:sldId id="1407" r:id="rId19"/>
    <p:sldId id="1404" r:id="rId20"/>
    <p:sldId id="1393" r:id="rId21"/>
    <p:sldId id="350" r:id="rId22"/>
    <p:sldId id="1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03D"/>
    <a:srgbClr val="7B6989"/>
    <a:srgbClr val="39AE0A"/>
    <a:srgbClr val="3266FA"/>
    <a:srgbClr val="FDF101"/>
    <a:srgbClr val="2CE041"/>
    <a:srgbClr val="781632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204864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(Sharmin), (Vrushali)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15543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Saleel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Saleel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Sharmin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387783"/>
            <a:ext cx="1169388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1001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1002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200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nashik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300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1004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400 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66700"/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a1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endParaRPr lang="en-IN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'redis-01'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175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'universal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}), </a:t>
            </a: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hbase</a:t>
            </a:r>
            <a:r>
              <a:rPr lang="en-IN" dirty="0">
                <a:solidFill>
                  <a:srgbClr val="B58900"/>
                </a:solidFill>
                <a:effectLst/>
              </a:rPr>
              <a:t>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'hBase-02'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'global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'neo4j-03'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340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'tech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mongodb</a:t>
            </a:r>
            <a:r>
              <a:rPr lang="en-IN" dirty="0">
                <a:solidFill>
                  <a:srgbClr val="B58900"/>
                </a:solidFill>
                <a:effectLst/>
              </a:rPr>
              <a:t>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'mongodb-04’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180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'universal publisher' 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b1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</a:p>
        </p:txBody>
      </p:sp>
    </p:spTree>
    <p:extLst>
      <p:ext uri="{BB962C8B-B14F-4D97-AF65-F5344CB8AC3E}">
        <p14:creationId xmlns:p14="http://schemas.microsoft.com/office/powerpoint/2010/main" val="150272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MATCH(n) DELETE n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MATCH(n) MATCH(m) DELETE n, m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MATCH(n) DETACH DELETE n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92884"/>
            <a:ext cx="1169388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m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9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n</a:t>
            </a:r>
            <a:endParaRPr lang="en-US" dirty="0">
              <a:solidFill>
                <a:srgbClr val="C00000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(m:Person) 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>
                <a:solidFill>
                  <a:srgbClr val="586E75"/>
                </a:solidFill>
                <a:effectLst/>
              </a:rPr>
              <a:t>:</a:t>
            </a:r>
            <a:r>
              <a:rPr lang="en-US">
                <a:solidFill>
                  <a:srgbClr val="B58900"/>
                </a:solidFill>
                <a:effectLst/>
              </a:rPr>
              <a:t>'ruhan'</a:t>
            </a:r>
            <a:r>
              <a:rPr lang="en-US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 =</a:t>
            </a:r>
            <a:r>
              <a:rPr lang="en-US" dirty="0">
                <a:solidFill>
                  <a:srgbClr val="2AA198"/>
                </a:solidFill>
                <a:effectLst/>
              </a:rPr>
              <a:t>1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2AA198"/>
                </a:solidFill>
                <a:effectLst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sum(expression)</a:t>
            </a:r>
          </a:p>
          <a:p>
            <a:endParaRPr lang="en-IN" sz="400" dirty="0"/>
          </a:p>
          <a:p>
            <a:r>
              <a:rPr lang="en-IN" dirty="0"/>
              <a:t>avg(expression)</a:t>
            </a:r>
          </a:p>
          <a:p>
            <a:endParaRPr lang="en-IN" sz="400" dirty="0"/>
          </a:p>
          <a:p>
            <a:r>
              <a:rPr lang="en-IN" dirty="0"/>
              <a:t>count(*), count(expression)</a:t>
            </a:r>
          </a:p>
          <a:p>
            <a:endParaRPr lang="en-IN" sz="400" dirty="0"/>
          </a:p>
          <a:p>
            <a:r>
              <a:rPr lang="en-IN" dirty="0"/>
              <a:t>max(expression)</a:t>
            </a:r>
          </a:p>
          <a:p>
            <a:endParaRPr lang="en-IN" sz="400" dirty="0"/>
          </a:p>
          <a:p>
            <a:r>
              <a:rPr lang="en-IN" dirty="0"/>
              <a:t>min(expression)</a:t>
            </a:r>
          </a:p>
          <a:p>
            <a:endParaRPr lang="en-IN" sz="400" dirty="0"/>
          </a:p>
          <a:p>
            <a:r>
              <a:rPr lang="en-IN" dirty="0"/>
              <a:t>collect(expression)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Total_Nodes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38909</TotalTime>
  <Words>1383</Words>
  <Application>Microsoft Office PowerPoint</Application>
  <PresentationFormat>Widescreen</PresentationFormat>
  <Paragraphs>229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1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Gill Sans MT (Body)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8835</cp:revision>
  <dcterms:created xsi:type="dcterms:W3CDTF">2015-10-09T06:09:34Z</dcterms:created>
  <dcterms:modified xsi:type="dcterms:W3CDTF">2021-06-29T05:49:49Z</dcterms:modified>
</cp:coreProperties>
</file>