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8" r:id="rId110"/>
    <p:sldId id="1449" r:id="rId111"/>
    <p:sldId id="1444" r:id="rId112"/>
    <p:sldId id="1445" r:id="rId113"/>
    <p:sldId id="1443" r:id="rId114"/>
    <p:sldId id="1424" r:id="rId115"/>
    <p:sldId id="1440" r:id="rId116"/>
    <p:sldId id="1441" r:id="rId117"/>
    <p:sldId id="1425" r:id="rId118"/>
    <p:sldId id="1447" r:id="rId119"/>
    <p:sldId id="1426" r:id="rId120"/>
    <p:sldId id="1427" r:id="rId121"/>
    <p:sldId id="1428" r:id="rId122"/>
    <p:sldId id="1429" r:id="rId123"/>
    <p:sldId id="1430" r:id="rId124"/>
    <p:sldId id="1431" r:id="rId125"/>
    <p:sldId id="1432" r:id="rId126"/>
    <p:sldId id="1433" r:id="rId127"/>
    <p:sldId id="1434" r:id="rId128"/>
    <p:sldId id="1435" r:id="rId129"/>
    <p:sldId id="1436" r:id="rId130"/>
    <p:sldId id="1437"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a:t>
            </a:r>
            <a:r>
              <a:rPr lang="en-IN" sz="4000" b="0" strike="noStrike" spc="-1" dirty="0" smtClean="0">
                <a:solidFill>
                  <a:srgbClr val="F7C120"/>
                </a:solidFill>
                <a:latin typeface="Open Sans"/>
                <a:ea typeface="DejaVu Sans"/>
              </a:rPr>
              <a:t>STRLEN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smtClean="0">
                <a:solidFill>
                  <a:srgbClr val="6688CC"/>
                </a:solidFill>
                <a:latin typeface="Consolas" panose="020B0609020204030204" pitchFamily="49" charset="0"/>
              </a:rPr>
              <a:t>	console.</a:t>
            </a:r>
            <a:r>
              <a:rPr lang="en-IN" sz="1600" smtClean="0">
                <a:solidFill>
                  <a:srgbClr val="DDBB88"/>
                </a:solidFill>
                <a:latin typeface="Consolas" panose="020B0609020204030204" pitchFamily="49" charset="0"/>
              </a:rPr>
              <a:t>log</a:t>
            </a:r>
            <a:r>
              <a:rPr lang="en-IN" sz="1600">
                <a:solidFill>
                  <a:srgbClr val="6688CC"/>
                </a:solidFill>
                <a:latin typeface="Consolas" panose="020B0609020204030204" pitchFamily="49" charset="0"/>
              </a:rPr>
              <a:t>(</a:t>
            </a:r>
            <a:r>
              <a:rPr lang="en-IN" sz="1600">
                <a:solidFill>
                  <a:srgbClr val="22AA44"/>
                </a:solidFill>
                <a:latin typeface="Consolas" panose="020B0609020204030204" pitchFamily="49" charset="0"/>
              </a:rPr>
              <a:t>"connection closed..."</a:t>
            </a:r>
            <a:r>
              <a:rPr lang="en-IN" sz="160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98815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38602</TotalTime>
  <Words>11405</Words>
  <Application>Microsoft Office PowerPoint</Application>
  <PresentationFormat>Widescreen</PresentationFormat>
  <Paragraphs>1430</Paragraphs>
  <Slides>130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130</vt:i4>
      </vt:variant>
    </vt:vector>
  </HeadingPairs>
  <TitlesOfParts>
    <vt:vector size="15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8851</cp:revision>
  <dcterms:created xsi:type="dcterms:W3CDTF">2015-10-09T06:09:34Z</dcterms:created>
  <dcterms:modified xsi:type="dcterms:W3CDTF">2024-06-15T09:48:35Z</dcterms:modified>
</cp:coreProperties>
</file>