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6"/>
  </p:notesMasterIdLst>
  <p:sldIdLst>
    <p:sldId id="497" r:id="rId2"/>
    <p:sldId id="472" r:id="rId3"/>
    <p:sldId id="667" r:id="rId4"/>
    <p:sldId id="532" r:id="rId5"/>
    <p:sldId id="1088" r:id="rId6"/>
    <p:sldId id="1089" r:id="rId7"/>
    <p:sldId id="1197" r:id="rId8"/>
    <p:sldId id="1177" r:id="rId9"/>
    <p:sldId id="1178" r:id="rId10"/>
    <p:sldId id="1225" r:id="rId11"/>
    <p:sldId id="1195" r:id="rId12"/>
    <p:sldId id="1196" r:id="rId13"/>
    <p:sldId id="1100" r:id="rId14"/>
    <p:sldId id="1101" r:id="rId15"/>
    <p:sldId id="1130" r:id="rId16"/>
    <p:sldId id="1131" r:id="rId17"/>
    <p:sldId id="1134" r:id="rId18"/>
    <p:sldId id="1132" r:id="rId19"/>
    <p:sldId id="1133" r:id="rId20"/>
    <p:sldId id="1135" r:id="rId21"/>
    <p:sldId id="1136" r:id="rId22"/>
    <p:sldId id="1137" r:id="rId23"/>
    <p:sldId id="1138" r:id="rId24"/>
    <p:sldId id="1139" r:id="rId25"/>
    <p:sldId id="1159" r:id="rId26"/>
    <p:sldId id="1160" r:id="rId27"/>
    <p:sldId id="1165" r:id="rId28"/>
    <p:sldId id="1166" r:id="rId29"/>
    <p:sldId id="1198" r:id="rId30"/>
    <p:sldId id="1199" r:id="rId31"/>
    <p:sldId id="1157" r:id="rId32"/>
    <p:sldId id="1158" r:id="rId33"/>
    <p:sldId id="1140" r:id="rId34"/>
    <p:sldId id="1141" r:id="rId35"/>
    <p:sldId id="1163" r:id="rId36"/>
    <p:sldId id="1164" r:id="rId37"/>
    <p:sldId id="1228" r:id="rId38"/>
    <p:sldId id="1229" r:id="rId39"/>
    <p:sldId id="1169" r:id="rId40"/>
    <p:sldId id="1170" r:id="rId41"/>
    <p:sldId id="1171" r:id="rId42"/>
    <p:sldId id="1172" r:id="rId43"/>
    <p:sldId id="1167" r:id="rId44"/>
    <p:sldId id="1168" r:id="rId45"/>
    <p:sldId id="1142" r:id="rId46"/>
    <p:sldId id="1143" r:id="rId47"/>
    <p:sldId id="1144" r:id="rId48"/>
    <p:sldId id="1156" r:id="rId49"/>
    <p:sldId id="1145" r:id="rId50"/>
    <p:sldId id="1146" r:id="rId51"/>
    <p:sldId id="1147" r:id="rId52"/>
    <p:sldId id="1148" r:id="rId53"/>
    <p:sldId id="1149" r:id="rId54"/>
    <p:sldId id="1150" r:id="rId55"/>
    <p:sldId id="1151" r:id="rId56"/>
    <p:sldId id="1152" r:id="rId57"/>
    <p:sldId id="1153" r:id="rId58"/>
    <p:sldId id="1226" r:id="rId59"/>
    <p:sldId id="1227" r:id="rId60"/>
    <p:sldId id="1161" r:id="rId61"/>
    <p:sldId id="1162" r:id="rId62"/>
    <p:sldId id="1154" r:id="rId63"/>
    <p:sldId id="1155" r:id="rId64"/>
    <p:sldId id="1191" r:id="rId65"/>
    <p:sldId id="1192" r:id="rId66"/>
    <p:sldId id="1179" r:id="rId67"/>
    <p:sldId id="1180" r:id="rId68"/>
    <p:sldId id="1183" r:id="rId69"/>
    <p:sldId id="1184" r:id="rId70"/>
    <p:sldId id="1181" r:id="rId71"/>
    <p:sldId id="1182" r:id="rId72"/>
    <p:sldId id="1193" r:id="rId73"/>
    <p:sldId id="1194" r:id="rId74"/>
    <p:sldId id="1223" r:id="rId75"/>
    <p:sldId id="1224" r:id="rId76"/>
    <p:sldId id="1185" r:id="rId77"/>
    <p:sldId id="1186" r:id="rId78"/>
    <p:sldId id="1187" r:id="rId79"/>
    <p:sldId id="1188" r:id="rId80"/>
    <p:sldId id="1189" r:id="rId81"/>
    <p:sldId id="1190" r:id="rId82"/>
    <p:sldId id="1234" r:id="rId83"/>
    <p:sldId id="1235" r:id="rId84"/>
    <p:sldId id="1173" r:id="rId85"/>
    <p:sldId id="1174" r:id="rId86"/>
    <p:sldId id="1175" r:id="rId87"/>
    <p:sldId id="1176" r:id="rId88"/>
    <p:sldId id="1200" r:id="rId89"/>
    <p:sldId id="1201" r:id="rId90"/>
    <p:sldId id="1099" r:id="rId91"/>
    <p:sldId id="1256" r:id="rId92"/>
    <p:sldId id="1257" r:id="rId93"/>
    <p:sldId id="1258" r:id="rId94"/>
    <p:sldId id="1259" r:id="rId95"/>
    <p:sldId id="1260" r:id="rId96"/>
    <p:sldId id="1261" r:id="rId97"/>
    <p:sldId id="1262" r:id="rId98"/>
    <p:sldId id="1263" r:id="rId99"/>
    <p:sldId id="1264" r:id="rId100"/>
    <p:sldId id="1265" r:id="rId101"/>
    <p:sldId id="1266" r:id="rId102"/>
    <p:sldId id="1267" r:id="rId103"/>
    <p:sldId id="1268" r:id="rId104"/>
    <p:sldId id="1216" r:id="rId105"/>
    <p:sldId id="1092" r:id="rId106"/>
    <p:sldId id="1251" r:id="rId107"/>
    <p:sldId id="1252" r:id="rId108"/>
    <p:sldId id="1269" r:id="rId109"/>
    <p:sldId id="1270" r:id="rId110"/>
    <p:sldId id="1271" r:id="rId111"/>
    <p:sldId id="1272" r:id="rId112"/>
    <p:sldId id="1219" r:id="rId113"/>
    <p:sldId id="1204" r:id="rId114"/>
    <p:sldId id="1222" r:id="rId115"/>
    <p:sldId id="1213" r:id="rId116"/>
    <p:sldId id="1208" r:id="rId117"/>
    <p:sldId id="1209" r:id="rId118"/>
    <p:sldId id="1210" r:id="rId119"/>
    <p:sldId id="1211" r:id="rId120"/>
    <p:sldId id="1109" r:id="rId121"/>
    <p:sldId id="1110" r:id="rId122"/>
    <p:sldId id="1111" r:id="rId123"/>
    <p:sldId id="1112" r:id="rId124"/>
    <p:sldId id="1113" r:id="rId125"/>
    <p:sldId id="1114" r:id="rId126"/>
    <p:sldId id="1115" r:id="rId127"/>
    <p:sldId id="1116" r:id="rId128"/>
    <p:sldId id="1117" r:id="rId129"/>
    <p:sldId id="1236" r:id="rId130"/>
    <p:sldId id="1237" r:id="rId131"/>
    <p:sldId id="1238" r:id="rId132"/>
    <p:sldId id="1239" r:id="rId133"/>
    <p:sldId id="1240" r:id="rId134"/>
    <p:sldId id="1241" r:id="rId135"/>
    <p:sldId id="1242" r:id="rId136"/>
    <p:sldId id="1243" r:id="rId137"/>
    <p:sldId id="1244" r:id="rId138"/>
    <p:sldId id="1245" r:id="rId139"/>
    <p:sldId id="1246" r:id="rId140"/>
    <p:sldId id="1247" r:id="rId141"/>
    <p:sldId id="1248" r:id="rId142"/>
    <p:sldId id="1249" r:id="rId143"/>
    <p:sldId id="1250" r:id="rId144"/>
    <p:sldId id="1118" r:id="rId145"/>
    <p:sldId id="1119" r:id="rId146"/>
    <p:sldId id="1120" r:id="rId147"/>
    <p:sldId id="1121" r:id="rId148"/>
    <p:sldId id="1122" r:id="rId149"/>
    <p:sldId id="1123" r:id="rId150"/>
    <p:sldId id="1124" r:id="rId151"/>
    <p:sldId id="1125" r:id="rId152"/>
    <p:sldId id="954" r:id="rId153"/>
    <p:sldId id="788" r:id="rId154"/>
    <p:sldId id="1087" r:id="rId155"/>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D540"/>
    <a:srgbClr val="FF8C00"/>
    <a:srgbClr val="FFBF00"/>
    <a:srgbClr val="FF5A36"/>
    <a:srgbClr val="DEB887"/>
    <a:srgbClr val="98817B"/>
    <a:srgbClr val="FFEF00"/>
    <a:srgbClr val="DFE100"/>
    <a:srgbClr val="B22251"/>
    <a:srgbClr val="0368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7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viewProps" Target="viewProps.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heme" Target="theme/theme1.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notesMaster" Target="notesMasters/notesMaster1.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commentAuthors" Target="commentAuthor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14-12-2018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12/14/2018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12/14/2018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9.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test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7207966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nvPr>
        </p:nvGraphicFramePr>
        <p:xfrm>
          <a:off x="149188" y="1600200"/>
          <a:ext cx="8845624" cy="2590800"/>
        </p:xfrm>
        <a:graphic>
          <a:graphicData uri="http://schemas.openxmlformats.org/drawingml/2006/table">
            <a:tbl>
              <a:tblPr firstRow="1" bandRow="1">
                <a:tableStyleId>{5940675A-B579-460E-94D1-54222C63F5DA}</a:tableStyleId>
              </a:tblPr>
              <a:tblGrid>
                <a:gridCol w="1984412"/>
                <a:gridCol w="6861212"/>
              </a:tblGrid>
              <a:tr h="0">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4495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4043007487"/>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448883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31105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p14="http://schemas.microsoft.com/office/powerpoint/2010/main" val="250252946"/>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6720322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8431620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24463497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38547047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p14="http://schemas.microsoft.com/office/powerpoint/2010/main" val="1385113070"/>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5575358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p14="http://schemas.microsoft.com/office/powerpoint/2010/main" val="145931969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435054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087509688"/>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69107341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1894960303"/>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TODO</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Tree>
    <p:extLst>
      <p:ext uri="{BB962C8B-B14F-4D97-AF65-F5344CB8AC3E}">
        <p14:creationId xmlns:p14="http://schemas.microsoft.com/office/powerpoint/2010/main" val="420851311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674377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298561359"/>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67122750"/>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2322266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674710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2494228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259065627"/>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17149256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80407736"/>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848474725"/>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50265206"/>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spTree>
    <p:extLst>
      <p:ext uri="{BB962C8B-B14F-4D97-AF65-F5344CB8AC3E}">
        <p14:creationId xmlns:p14="http://schemas.microsoft.com/office/powerpoint/2010/main" val="6248090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97100047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89030510"/>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6118250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43834222"/>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7197648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287869345"/>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63871247"/>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1161210"/>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91663290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0395174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0480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bind_ip_all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--journal --</a:t>
            </a:r>
            <a:r>
              <a:rPr lang="en-US" sz="2200" dirty="0" smtClean="0">
                <a:solidFill>
                  <a:srgbClr val="049DC8"/>
                </a:solidFill>
                <a:latin typeface="Calibri" panose="020F0502020204030204" pitchFamily="34" charset="0"/>
                <a:cs typeface="Calibri" panose="020F0502020204030204" pitchFamily="34" charset="0"/>
              </a:rPr>
              <a:t>bind_ip stp10</a:t>
            </a: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--journal --bind_ip 192.168.100.20</a:t>
            </a:r>
          </a:p>
        </p:txBody>
      </p:sp>
      <p:sp>
        <p:nvSpPr>
          <p:cNvPr id="5" name="Rectangle 4"/>
          <p:cNvSpPr/>
          <p:nvPr/>
        </p:nvSpPr>
        <p:spPr>
          <a:xfrm>
            <a:off x="146219" y="137285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5166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3505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4910555"/>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Tree>
    <p:extLst>
      <p:ext uri="{BB962C8B-B14F-4D97-AF65-F5344CB8AC3E}">
        <p14:creationId xmlns:p14="http://schemas.microsoft.com/office/powerpoint/2010/main" val="3561666700"/>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855508427"/>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723169542"/>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111710547"/>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487650817"/>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MongoDB</a:t>
            </a:r>
            <a:r>
              <a:rPr lang="en-US" sz="3200" b="1" i="1" dirty="0" smtClean="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403015844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708605334"/>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478242473"/>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2136286712"/>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6011009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060267809"/>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p14="http://schemas.microsoft.com/office/powerpoint/2010/main" val="2582720017"/>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1137647517"/>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Tree>
    <p:extLst>
      <p:ext uri="{BB962C8B-B14F-4D97-AF65-F5344CB8AC3E}">
        <p14:creationId xmlns:p14="http://schemas.microsoft.com/office/powerpoint/2010/main" val="3052086859"/>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524001"/>
            <a:ext cx="3124200" cy="48006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0"/>
            <a:ext cx="8610600" cy="1754326"/>
          </a:xfrm>
          <a:prstGeom prst="rect">
            <a:avLst/>
          </a:prstGeom>
        </p:spPr>
        <p:txBody>
          <a:bodyPr wrap="square">
            <a:spAutoFit/>
          </a:bodyPr>
          <a:lstStyle/>
          <a:p>
            <a:pPr algn="ctr"/>
            <a:r>
              <a:rPr lang="en-IN" sz="3600" dirty="0">
                <a:solidFill>
                  <a:srgbClr val="FE1212"/>
                </a:solidFill>
                <a:latin typeface="Segoe Print" panose="02000600000000000000" pitchFamily="2" charset="0"/>
              </a:rPr>
              <a:t>"Live as if you were to die tomorrow.</a:t>
            </a:r>
          </a:p>
          <a:p>
            <a:pPr algn="ctr"/>
            <a:r>
              <a:rPr lang="en-IN" sz="36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2064814182"/>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p14="http://schemas.microsoft.com/office/powerpoint/2010/main" val="368157854"/>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p14="http://schemas.microsoft.com/office/powerpoint/2010/main" val="4204804297"/>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list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858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list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
        <p:nvSpPr>
          <p:cNvPr id="4" name="Rectangle 3"/>
          <p:cNvSpPr/>
          <p:nvPr/>
        </p:nvSpPr>
        <p:spPr>
          <a:xfrm>
            <a:off x="152400" y="76200"/>
            <a:ext cx="4572000" cy="1200329"/>
          </a:xfrm>
          <a:prstGeom prst="rect">
            <a:avLst/>
          </a:prstGeom>
        </p:spPr>
        <p:txBody>
          <a:bodyPr>
            <a:spAutoFit/>
          </a:bodyPr>
          <a:lstStyle/>
          <a:p>
            <a:pPr algn="just"/>
            <a:r>
              <a:rPr lang="en-US" dirty="0">
                <a:solidFill>
                  <a:srgbClr val="FF8C00"/>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rgbClr val="FF8C00"/>
              </a:solidFill>
            </a:endParaRPr>
          </a:p>
        </p:txBody>
      </p:sp>
    </p:spTree>
    <p:extLst>
      <p:ext uri="{BB962C8B-B14F-4D97-AF65-F5344CB8AC3E}">
        <p14:creationId xmlns:p14="http://schemas.microsoft.com/office/powerpoint/2010/main" val="29073345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82987902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90715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open-source, high-perform, document-oriented database</a:t>
            </a:r>
            <a:r>
              <a:rPr lang="en-US" dirty="0" smtClean="0"/>
              <a:t>.</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09131454"/>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 ()</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449515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3739239595"/>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32367345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897003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p14="http://schemas.microsoft.com/office/powerpoint/2010/main" val="2399151553"/>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0226974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862548"/>
            <a:ext cx="8845624" cy="3785652"/>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dirty="0">
                <a:solidFill>
                  <a:srgbClr val="036883"/>
                </a:solidFill>
              </a:rPr>
              <a:t>SQL databases have predefined schema whereas NoSQL databases have dynamic schema for unstructured data</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are vertically scalable whereas the NoSQL databases are horizontally scalable</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SQL databases uses SQL ( structured query language ) for defining and manipulating the data. In NoSQL database, queries are focused on collection of documents</a:t>
            </a:r>
            <a:r>
              <a:rPr lang="en-US" dirty="0" smtClean="0">
                <a:solidFill>
                  <a:srgbClr val="036883"/>
                </a:solidFill>
              </a:rPr>
              <a:t>.</a:t>
            </a:r>
            <a:endParaRPr lang="en-IN" dirty="0">
              <a:solidFill>
                <a:srgbClr val="036883"/>
              </a:solidFill>
            </a:endParaRP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4772601"/>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1420207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2354066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635217269"/>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2762672699"/>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2181255"/>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630269"/>
            <a:ext cx="8811977" cy="646331"/>
          </a:xfrm>
          <a:prstGeom prst="rect">
            <a:avLst/>
          </a:prstGeom>
        </p:spPr>
        <p:txBody>
          <a:bodyPr wrap="square">
            <a:spAutoFit/>
          </a:bodyPr>
          <a:lstStyle/>
          <a:p>
            <a:r>
              <a:rPr lang="en-US" b="1" i="1" dirty="0">
                <a:solidFill>
                  <a:srgbClr val="036883"/>
                </a:solidFill>
              </a:rPr>
              <a:t>CRUD</a:t>
            </a:r>
            <a:r>
              <a:rPr lang="en-US" dirty="0"/>
              <a:t> stands for create, read, update, and delete,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p14="http://schemas.microsoft.com/office/powerpoint/2010/main" val="2863493729"/>
              </p:ext>
            </p:extLst>
          </p:nvPr>
        </p:nvGraphicFramePr>
        <p:xfrm>
          <a:off x="381000" y="3581400"/>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p14="http://schemas.microsoft.com/office/powerpoint/2010/main" val="213293676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2756891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db['emp'].find({},{ename:true}).sort({ename:1</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db['emp'].find({},{ename:true}).sort({ename</a:t>
            </a:r>
            <a:r>
              <a:rPr lang="en-US" sz="2200" dirty="0" smtClean="0">
                <a:solidFill>
                  <a:srgbClr val="FC6F0D"/>
                </a:solidFill>
                <a:latin typeface="Calibri" panose="020F0502020204030204" pitchFamily="34" charset="0"/>
                <a:cs typeface="Calibri" panose="020F0502020204030204" pitchFamily="34" charset="0"/>
              </a:rPr>
              <a:t>:-1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2790839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7" y="49975"/>
            <a:ext cx="3432212"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3719784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8877104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db.emp.find({job:'manager'}).count();</a:t>
            </a:r>
          </a:p>
        </p:txBody>
      </p:sp>
    </p:spTree>
    <p:extLst>
      <p:ext uri="{BB962C8B-B14F-4D97-AF65-F5344CB8AC3E}">
        <p14:creationId xmlns:p14="http://schemas.microsoft.com/office/powerpoint/2010/main" val="69046665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148021308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459763503"/>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db.emp.countDocuments({job:'manager</a:t>
            </a:r>
            <a:r>
              <a:rPr lang="en-US" sz="2200" dirty="0" smtClean="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db.emp.countDocuments({job:'salesman</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skip:1, limit:3});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p14="http://schemas.microsoft.com/office/powerpoint/2010/main" val="100135769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p14="http://schemas.microsoft.com/office/powerpoint/2010/main" val="24769363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11755139"/>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858545977"/>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5320224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500728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db.emp.insertMany({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8484086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 </a:t>
            </a:r>
            <a:r>
              <a:rPr lang="en-US" dirty="0">
                <a:solidFill>
                  <a:srgbClr val="036883"/>
                </a:solidFill>
              </a:rPr>
              <a:t>Volume 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p14="http://schemas.microsoft.com/office/powerpoint/2010/main" val="1440746479"/>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674973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45818728"/>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rgbClr val="FF5A36"/>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rgbClr val="FF5A36"/>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844348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update() 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multi: true, upsert: true }</a:t>
            </a:r>
          </a:p>
        </p:txBody>
      </p:sp>
    </p:spTree>
    <p:extLst>
      <p:ext uri="{BB962C8B-B14F-4D97-AF65-F5344CB8AC3E}">
        <p14:creationId xmlns:p14="http://schemas.microsoft.com/office/powerpoint/2010/main" val="2473691024"/>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1919419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b="1" dirty="0">
                <a:solidFill>
                  <a:srgbClr val="FF8C00"/>
                </a:solidFill>
              </a:rPr>
              <a:t>single</a:t>
            </a:r>
            <a:r>
              <a:rPr lang="en-US" dirty="0">
                <a:solidFill>
                  <a:srgbClr val="FF8C00"/>
                </a:solidFill>
              </a:rPr>
              <a:t>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22370588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b="1"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reorder: true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87651064"/>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7595801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b="1"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7198965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411038976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 All stages are independent.</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3913846144"/>
              </p:ext>
            </p:extLst>
          </p:nvPr>
        </p:nvGraphicFramePr>
        <p:xfrm>
          <a:off x="0" y="304800"/>
          <a:ext cx="9144000" cy="914400"/>
        </p:xfrm>
        <a:graphic>
          <a:graphicData uri="http://schemas.openxmlformats.org/drawingml/2006/table">
            <a:tbl>
              <a:tblPr firstRow="1" bandRow="1">
                <a:tableStyleId>{5940675A-B579-460E-94D1-54222C63F5DA}</a:tableStyleId>
              </a:tblPr>
              <a:tblGrid>
                <a:gridCol w="1143000"/>
                <a:gridCol w="1295400"/>
                <a:gridCol w="1295400"/>
                <a:gridCol w="1143000"/>
                <a:gridCol w="1295400"/>
                <a:gridCol w="1219200"/>
                <a:gridCol w="838200"/>
                <a:gridCol w="9144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tc>
              </a:tr>
            </a:tbl>
          </a:graphicData>
        </a:graphic>
      </p:graphicFrame>
    </p:spTree>
    <p:extLst>
      <p:ext uri="{BB962C8B-B14F-4D97-AF65-F5344CB8AC3E}">
        <p14:creationId xmlns:p14="http://schemas.microsoft.com/office/powerpoint/2010/main" val="33200102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54136" y="1611868"/>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2523291"/>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spTree>
    <p:extLst>
      <p:ext uri="{BB962C8B-B14F-4D97-AF65-F5344CB8AC3E}">
        <p14:creationId xmlns:p14="http://schemas.microsoft.com/office/powerpoint/2010/main" val="343010290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dirty="0"/>
              <a:t> </a:t>
            </a:r>
            <a:r>
              <a:rPr lang="en-US" b="1" i="1" dirty="0">
                <a:solidFill>
                  <a:srgbClr val="C00000"/>
                </a:solidFill>
              </a:rPr>
              <a:t>_</a:t>
            </a:r>
            <a:r>
              <a:rPr lang="en-US" b="1" dirty="0">
                <a:solidFill>
                  <a:srgbClr val="C00000"/>
                </a:solidFill>
              </a:rPr>
              <a:t>id</a:t>
            </a:r>
            <a:r>
              <a:rPr lang="en-US" b="1"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3438116730"/>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82835" y="52578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831775"/>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88837582"/>
              </p:ext>
            </p:extLst>
          </p:nvPr>
        </p:nvGraphicFramePr>
        <p:xfrm>
          <a:off x="166010" y="3286825"/>
          <a:ext cx="8784026" cy="187960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p14="http://schemas.microsoft.com/office/powerpoint/2010/main" val="3587670722"/>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3872138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41294507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16113679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94516498"/>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50057549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nvPr>
        </p:nvGraphicFramePr>
        <p:xfrm>
          <a:off x="149188" y="1600200"/>
          <a:ext cx="8845624" cy="3230880"/>
        </p:xfrm>
        <a:graphic>
          <a:graphicData uri="http://schemas.openxmlformats.org/drawingml/2006/table">
            <a:tbl>
              <a:tblPr firstRow="1" bandRow="1">
                <a:tableStyleId>{5940675A-B579-460E-94D1-54222C63F5DA}</a:tableStyleId>
              </a:tblPr>
              <a:tblGrid>
                <a:gridCol w="1298612"/>
                <a:gridCol w="7547012"/>
              </a:tblGrid>
              <a:tr h="0">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0">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0">
                <a:tc>
                  <a:txBody>
                    <a:bodyPr/>
                    <a:lstStyle/>
                    <a:p>
                      <a:r>
                        <a:rPr kumimoji="0" lang="en-US" kern="1200" dirty="0" smtClean="0">
                          <a:solidFill>
                            <a:srgbClr val="036883"/>
                          </a:solidFill>
                          <a:latin typeface="+mn-lt"/>
                          <a:ea typeface="+mn-ea"/>
                          <a:cs typeface="+mn-cs"/>
                        </a:rPr>
                        <a:t>  $trunc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0292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p14="http://schemas.microsoft.com/office/powerpoint/2010/main" val="268179471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
        <p:nvSpPr>
          <p:cNvPr id="3" name="Rectangle 2"/>
          <p:cNvSpPr/>
          <p:nvPr/>
        </p:nvSpPr>
        <p:spPr>
          <a:xfrm>
            <a:off x="419100" y="358140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p14="http://schemas.microsoft.com/office/powerpoint/2010/main" val="201983132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sp>
        <p:nvSpPr>
          <p:cNvPr id="4" name="Rectangle 3"/>
          <p:cNvSpPr/>
          <p:nvPr/>
        </p:nvSpPr>
        <p:spPr>
          <a:xfrm>
            <a:off x="154136" y="2028379"/>
            <a:ext cx="8840676" cy="3000821"/>
          </a:xfrm>
          <a:prstGeom prst="rect">
            <a:avLst/>
          </a:prstGeom>
        </p:spPr>
        <p:txBody>
          <a:bodyPr wrap="square">
            <a:spAutoFit/>
          </a:bodyPr>
          <a:lstStyle/>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$ifNull</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expression&gt;', &lt;replacement-expression-if-null&gt;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$toUpper: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$toLower: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$concat</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expression1&gt;', '$&lt;expression2&gt;', ...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$substr: [ &lt;string&gt;, &lt;start&gt;, &lt;length&gt; ] </a:t>
            </a:r>
            <a:r>
              <a:rPr lang="en-US" dirty="0" smtClean="0">
                <a:solidFill>
                  <a:srgbClr val="049DC8"/>
                </a:solidFill>
                <a:latin typeface="Consolas" panose="020B0609020204030204" pitchFamily="49" charset="0"/>
                <a:cs typeface="Calibri" panose="020F0502020204030204" pitchFamily="34" charset="0"/>
              </a:rPr>
              <a:t>}</a:t>
            </a:r>
          </a:p>
          <a:p>
            <a:pPr>
              <a:lnSpc>
                <a:spcPct val="150000"/>
              </a:lnSpc>
            </a:pPr>
            <a:r>
              <a:rPr lang="en-US" dirty="0" smtClean="0">
                <a:solidFill>
                  <a:srgbClr val="049DC8"/>
                </a:solidFill>
                <a:latin typeface="Consolas" panose="020B0609020204030204" pitchFamily="49" charset="0"/>
                <a:cs typeface="Calibri" panose="020F0502020204030204" pitchFamily="34" charset="0"/>
              </a:rPr>
              <a:t>x: </a:t>
            </a:r>
            <a:r>
              <a:rPr lang="en-US" dirty="0">
                <a:solidFill>
                  <a:srgbClr val="049DC8"/>
                </a:solidFill>
                <a:latin typeface="Consolas" panose="020B0609020204030204" pitchFamily="49" charset="0"/>
                <a:cs typeface="Calibri" panose="020F0502020204030204" pitchFamily="34" charset="0"/>
              </a:rPr>
              <a:t>{ $size: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p>
          <a:p>
            <a:pPr>
              <a:lnSpc>
                <a:spcPct val="150000"/>
              </a:lnSpc>
            </a:pPr>
            <a:r>
              <a:rPr lang="en-US" dirty="0">
                <a:solidFill>
                  <a:srgbClr val="049DC8"/>
                </a:solidFill>
                <a:latin typeface="Consolas" panose="020B0609020204030204" pitchFamily="49" charset="0"/>
                <a:cs typeface="Calibri" panose="020F0502020204030204" pitchFamily="34" charset="0"/>
              </a:rPr>
              <a:t>x</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$arrayElemAt: </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array</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&lt;idx&gt; ] }</a:t>
            </a:r>
          </a:p>
        </p:txBody>
      </p:sp>
    </p:spTree>
    <p:extLst>
      <p:ext uri="{BB962C8B-B14F-4D97-AF65-F5344CB8AC3E}">
        <p14:creationId xmlns:p14="http://schemas.microsoft.com/office/powerpoint/2010/main" val="828467443"/>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p14="http://schemas.microsoft.com/office/powerpoint/2010/main" val="3619244506"/>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27156</TotalTime>
  <Words>5398</Words>
  <Application>Microsoft Office PowerPoint</Application>
  <PresentationFormat>On-screen Show (4:3)</PresentationFormat>
  <Paragraphs>763</Paragraphs>
  <Slides>154</Slides>
  <Notes>0</Notes>
  <HiddenSlides>0</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154</vt:i4>
      </vt:variant>
    </vt:vector>
  </HeadingPairs>
  <TitlesOfParts>
    <vt:vector size="169" baseType="lpstr">
      <vt:lpstr>SimSun</vt:lpstr>
      <vt:lpstr>Arial</vt:lpstr>
      <vt:lpstr>Arial</vt:lpstr>
      <vt:lpstr>Bookman Old Style</vt:lpstr>
      <vt:lpstr>Calibri</vt:lpstr>
      <vt:lpstr>Consolas</vt:lpstr>
      <vt:lpstr>Gill Sans MT</vt:lpstr>
      <vt:lpstr>Segoe Print</vt:lpstr>
      <vt:lpstr>Segoe UI Emoji</vt:lpstr>
      <vt:lpstr>Segoe UI Light</vt:lpstr>
      <vt:lpstr>Times New Roman</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5241</cp:revision>
  <dcterms:created xsi:type="dcterms:W3CDTF">2015-10-09T06:09:34Z</dcterms:created>
  <dcterms:modified xsi:type="dcterms:W3CDTF">2018-12-14T02:13:40Z</dcterms:modified>
</cp:coreProperties>
</file>