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5" r:id="rId14"/>
    <p:sldId id="1402" r:id="rId15"/>
    <p:sldId id="1403" r:id="rId16"/>
    <p:sldId id="1404" r:id="rId17"/>
    <p:sldId id="1393" r:id="rId18"/>
    <p:sldId id="350" r:id="rId19"/>
    <p:sldId id="13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03D"/>
    <a:srgbClr val="7B6989"/>
    <a:srgbClr val="39AE0A"/>
    <a:srgbClr val="3266FA"/>
    <a:srgbClr val="FDF101"/>
    <a:srgbClr val="2CE041"/>
    <a:srgbClr val="781632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204864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(Sharmin), (Vrushali)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15543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Saleel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Saleel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true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Sharmin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’saleel’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'baroda’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200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nashik</a:t>
            </a:r>
            <a:r>
              <a:rPr lang="en-IN" dirty="0">
                <a:solidFill>
                  <a:srgbClr val="B58900"/>
                </a:solidFill>
                <a:effectLst/>
              </a:rPr>
              <a:t>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300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400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859900"/>
                </a:solidFill>
                <a:effectLst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</a:rPr>
              <a:t> a1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a2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a3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a4</a:t>
            </a:r>
          </a:p>
          <a:p>
            <a:pPr marL="273050"/>
            <a:endParaRPr lang="en-IN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'redis-01'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175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'universal publisher'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hbase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'hBase-02'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'global publisher'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'neo4j-03'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340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'tech publisher'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mongodb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'mongodb-04'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180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'universal publisher'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859900"/>
                </a:solidFill>
                <a:effectLst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</a:rPr>
              <a:t> b1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b2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b3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b4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272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MATCH(n) DETACH DELETE n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 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089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 return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 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1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 count nodes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Total_Nodes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:USE DATABASE name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38631</TotalTime>
  <Words>1069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8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Gill Sans MT (Body)</vt:lpstr>
      <vt:lpstr>Helvetica Neue</vt:lpstr>
      <vt:lpstr>Monaco</vt:lpstr>
      <vt:lpstr>Nunito Sans</vt:lpstr>
      <vt:lpstr>Open Sans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8801</cp:revision>
  <dcterms:created xsi:type="dcterms:W3CDTF">2015-10-09T06:09:34Z</dcterms:created>
  <dcterms:modified xsi:type="dcterms:W3CDTF">2021-06-24T11:33:44Z</dcterms:modified>
</cp:coreProperties>
</file>