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9760" y="6447240"/>
            <a:ext cx="181440" cy="151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4120" cy="12708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4120" cy="6764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5560" cy="12708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5560" cy="6764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9760" y="6447240"/>
            <a:ext cx="181440" cy="151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9760" y="6447240"/>
            <a:ext cx="181440" cy="151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5160" cy="9813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5080" cy="2845080"/>
          </a:xfrm>
          <a:prstGeom prst="rect">
            <a:avLst/>
          </a:prstGeom>
          <a:ln>
            <a:noFill/>
          </a:ln>
        </p:spPr>
      </p:pic>
      <p:sp>
        <p:nvSpPr>
          <p:cNvPr id="90" name="CustomShape 2"/>
          <p:cNvSpPr/>
          <p:nvPr/>
        </p:nvSpPr>
        <p:spPr>
          <a:xfrm>
            <a:off x="4444920" y="5050800"/>
            <a:ext cx="6055560" cy="5785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5080" cy="1058400"/>
          </a:xfrm>
          <a:prstGeom prst="rect">
            <a:avLst/>
          </a:prstGeom>
          <a:ln>
            <a:noFill/>
          </a:ln>
        </p:spPr>
      </p:pic>
      <p:sp>
        <p:nvSpPr>
          <p:cNvPr id="92" name="CustomShape 3"/>
          <p:cNvSpPr/>
          <p:nvPr/>
        </p:nvSpPr>
        <p:spPr>
          <a:xfrm>
            <a:off x="3557880" y="93600"/>
            <a:ext cx="84434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6880" cy="1060200"/>
          </a:xfrm>
          <a:prstGeom prst="rect">
            <a:avLst/>
          </a:prstGeom>
          <a:ln>
            <a:noFill/>
          </a:ln>
        </p:spPr>
      </p:pic>
      <p:pic>
        <p:nvPicPr>
          <p:cNvPr id="94" name="Picture 7" descr=""/>
          <p:cNvPicPr/>
          <p:nvPr/>
        </p:nvPicPr>
        <p:blipFill>
          <a:blip r:embed="rId4"/>
          <a:stretch/>
        </p:blipFill>
        <p:spPr>
          <a:xfrm>
            <a:off x="181440" y="2001960"/>
            <a:ext cx="2847960" cy="2847960"/>
          </a:xfrm>
          <a:prstGeom prst="rect">
            <a:avLst/>
          </a:prstGeom>
          <a:ln>
            <a:noFill/>
          </a:ln>
        </p:spPr>
      </p:pic>
      <p:sp>
        <p:nvSpPr>
          <p:cNvPr id="95" name="CustomShape 4"/>
          <p:cNvSpPr/>
          <p:nvPr/>
        </p:nvSpPr>
        <p:spPr>
          <a:xfrm>
            <a:off x="432000" y="5511600"/>
            <a:ext cx="4245120" cy="599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2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0480" cy="214704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2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0480" cy="255852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2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12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0480" cy="214704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23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0480" cy="173556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1000" cy="1361160"/>
          </a:xfrm>
          <a:prstGeom prst="rect">
            <a:avLst/>
          </a:prstGeom>
          <a:noFill/>
          <a:ln>
            <a:noFill/>
          </a:ln>
        </p:spPr>
        <p:style>
          <a:lnRef idx="0"/>
          <a:fillRef idx="0"/>
          <a:effectRef idx="0"/>
          <a:fontRef idx="minor"/>
        </p:style>
        <p:txBody>
          <a:bodyPr lIns="90000" rIns="90000" tIns="45000" bIns="45000">
            <a:noAutofit/>
          </a:bodyPr>
          <a:p>
            <a:pPr marL="216000" indent="-2098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9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9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9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9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23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7000" cy="100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4920" cy="64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87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9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2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04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2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1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024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7000" cy="100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36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7936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2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1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7000" cy="7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3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2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7000" cy="72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3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2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29720" cy="1064520"/>
          </a:xfrm>
          <a:prstGeom prst="rect">
            <a:avLst/>
          </a:prstGeom>
          <a:noFill/>
          <a:ln>
            <a:noFill/>
          </a:ln>
        </p:spPr>
        <p:style>
          <a:lnRef idx="0"/>
          <a:fillRef idx="0"/>
          <a:effectRef idx="0"/>
          <a:fontRef idx="minor"/>
        </p:style>
        <p:txBody>
          <a:bodyPr lIns="90000" rIns="90000" tIns="45000" bIns="45000">
            <a:spAutoFit/>
          </a:bodyPr>
          <a:p>
            <a:pPr marL="343080" indent="-3337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37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23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464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648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3000" cy="34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6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2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12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0480" cy="173556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2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1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29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67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2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3600" cy="7923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6240" cy="4064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2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6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2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19600" cy="357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5800" cy="2550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2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2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0480" cy="91260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5120" cy="35712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5680" cy="5656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2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0480" cy="173556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5120" cy="357120"/>
          </a:xfrm>
          <a:prstGeom prst="rect">
            <a:avLst/>
          </a:prstGeom>
          <a:noFill/>
          <a:ln>
            <a:noFill/>
          </a:ln>
        </p:spPr>
        <p:style>
          <a:lnRef idx="0"/>
          <a:fillRef idx="0"/>
          <a:effectRef idx="0"/>
          <a:fontRef idx="minor"/>
        </p:style>
        <p:txBody>
          <a:bodyPr lIns="90000" rIns="90000" tIns="45000" bIns="45000">
            <a:noAutofit/>
          </a:bodyPr>
          <a:p>
            <a:pPr marL="216000" indent="-2131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5680" cy="5656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29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67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42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1"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3" name="CustomShape 2"/>
          <p:cNvSpPr/>
          <p:nvPr/>
        </p:nvSpPr>
        <p:spPr>
          <a:xfrm>
            <a:off x="1600200" y="762120"/>
            <a:ext cx="898236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4"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3625560"/>
            <a:ext cx="8981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4629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7"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23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1480" cy="173556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7000" cy="100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00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2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2"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3049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4" name="CustomShape 5"/>
          <p:cNvSpPr/>
          <p:nvPr/>
        </p:nvSpPr>
        <p:spPr>
          <a:xfrm>
            <a:off x="1600200" y="3981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7"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9" name="CustomShape 2"/>
          <p:cNvSpPr/>
          <p:nvPr/>
        </p:nvSpPr>
        <p:spPr>
          <a:xfrm>
            <a:off x="1600200" y="762120"/>
            <a:ext cx="8982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0"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1" name="CustomShape 4"/>
          <p:cNvSpPr/>
          <p:nvPr/>
        </p:nvSpPr>
        <p:spPr>
          <a:xfrm>
            <a:off x="1601280" y="2653560"/>
            <a:ext cx="8981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2" name="CustomShape 5"/>
          <p:cNvSpPr/>
          <p:nvPr/>
        </p:nvSpPr>
        <p:spPr>
          <a:xfrm>
            <a:off x="1600200" y="3585600"/>
            <a:ext cx="8880480" cy="132408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676520" y="2362320"/>
            <a:ext cx="8829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5"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7" name="CustomShape 2"/>
          <p:cNvSpPr/>
          <p:nvPr/>
        </p:nvSpPr>
        <p:spPr>
          <a:xfrm>
            <a:off x="1600200" y="762120"/>
            <a:ext cx="8982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8"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9" name="CustomShape 4"/>
          <p:cNvSpPr/>
          <p:nvPr/>
        </p:nvSpPr>
        <p:spPr>
          <a:xfrm>
            <a:off x="1601280" y="3337560"/>
            <a:ext cx="8981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0" name="CustomShape 5"/>
          <p:cNvSpPr/>
          <p:nvPr/>
        </p:nvSpPr>
        <p:spPr>
          <a:xfrm>
            <a:off x="1600200" y="4269600"/>
            <a:ext cx="8880480" cy="132444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1"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676520" y="2362320"/>
            <a:ext cx="88297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3"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523880" y="0"/>
            <a:ext cx="913464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5" name="CustomShape 2"/>
          <p:cNvSpPr/>
          <p:nvPr/>
        </p:nvSpPr>
        <p:spPr>
          <a:xfrm>
            <a:off x="1600200" y="762120"/>
            <a:ext cx="8982360" cy="22230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HDEL</a:t>
            </a:r>
            <a:r>
              <a:rPr b="0" lang="en-US" sz="1800" spc="-1" strike="noStrike">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HLEN</a:t>
            </a:r>
            <a:r>
              <a:rPr b="0" lang="en-US" sz="1800" spc="-1" strike="noStrike">
                <a:latin typeface="Arial"/>
                <a:ea typeface="DejaVu Sans"/>
              </a:rPr>
              <a:t> returns the number of fields contained in the hash stored at key.</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HEXISTS</a:t>
            </a:r>
            <a:r>
              <a:rPr b="0" lang="en-US" sz="1800" spc="-1" strike="noStrike">
                <a:latin typeface="Arial"/>
                <a:ea typeface="DejaVu Sans"/>
              </a:rPr>
              <a:t> returns if field is an existing field in the hash stored at key.</a:t>
            </a:r>
            <a:endParaRPr b="0" lang="en-IN" sz="1800" spc="-1" strike="noStrike">
              <a:latin typeface="Arial"/>
            </a:endParaRPr>
          </a:p>
          <a:p>
            <a:pPr algn="just"/>
            <a:endParaRPr b="0" lang="en-IN" sz="1800" spc="-1" strike="noStrike">
              <a:latin typeface="Arial"/>
            </a:endParaRPr>
          </a:p>
          <a:p>
            <a:pPr algn="just"/>
            <a:r>
              <a:rPr b="1" lang="en-US" sz="1800" spc="-1" strike="noStrike">
                <a:latin typeface="Arial"/>
                <a:ea typeface="DejaVu Sans"/>
              </a:rPr>
              <a:t>1</a:t>
            </a:r>
            <a:r>
              <a:rPr b="0" lang="en-US" sz="1800" spc="-1" strike="noStrike">
                <a:latin typeface="Arial"/>
                <a:ea typeface="DejaVu Sans"/>
              </a:rPr>
              <a:t> if the hash contains field.</a:t>
            </a:r>
            <a:endParaRPr b="0" lang="en-IN" sz="1800" spc="-1" strike="noStrike">
              <a:latin typeface="Arial"/>
            </a:endParaRPr>
          </a:p>
          <a:p>
            <a:pPr algn="just"/>
            <a:r>
              <a:rPr b="1" lang="en-US" sz="1800" spc="-1" strike="noStrike">
                <a:latin typeface="Arial"/>
                <a:ea typeface="DejaVu Sans"/>
              </a:rPr>
              <a:t>0</a:t>
            </a:r>
            <a:r>
              <a:rPr b="0" lang="en-US" sz="1800" spc="-1" strike="noStrike">
                <a:latin typeface="Arial"/>
                <a:ea typeface="DejaVu Sans"/>
              </a:rPr>
              <a:t> if the hash does not contain field, or key does not exist.</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HRANDFIELD</a:t>
            </a:r>
            <a:r>
              <a:rPr b="0" lang="en-US" sz="1800" spc="-1" strike="noStrike">
                <a:latin typeface="Arial"/>
                <a:ea typeface="DejaVu Sans"/>
              </a:rPr>
              <a:t> return a random field from the hash value stored at key.</a:t>
            </a:r>
            <a:endParaRPr b="0" lang="en-IN" sz="1800" spc="-1" strike="noStrike">
              <a:latin typeface="Arial"/>
            </a:endParaRPr>
          </a:p>
        </p:txBody>
      </p:sp>
      <p:sp>
        <p:nvSpPr>
          <p:cNvPr id="326" name="CustomShape 3"/>
          <p:cNvSpPr/>
          <p:nvPr/>
        </p:nvSpPr>
        <p:spPr>
          <a:xfrm>
            <a:off x="152280" y="152280"/>
            <a:ext cx="1097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7" name="CustomShape 4"/>
          <p:cNvSpPr/>
          <p:nvPr/>
        </p:nvSpPr>
        <p:spPr>
          <a:xfrm>
            <a:off x="1601280" y="3337560"/>
            <a:ext cx="89812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28" name="CustomShape 5"/>
          <p:cNvSpPr/>
          <p:nvPr/>
        </p:nvSpPr>
        <p:spPr>
          <a:xfrm>
            <a:off x="1600200" y="4881600"/>
            <a:ext cx="8880480" cy="132444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9" name="Line 6"/>
          <p:cNvSpPr/>
          <p:nvPr/>
        </p:nvSpPr>
        <p:spPr>
          <a:xfrm>
            <a:off x="1523880" y="313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365840" y="188640"/>
            <a:ext cx="96735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31" name="Picture 2" descr="http://www.bvctch.vn/vnt_upload/weblink/thks.jpg"/>
          <p:cNvPicPr/>
          <p:nvPr/>
        </p:nvPicPr>
        <p:blipFill>
          <a:blip r:embed="rId1"/>
          <a:stretch/>
        </p:blipFill>
        <p:spPr>
          <a:xfrm>
            <a:off x="4404600" y="2036160"/>
            <a:ext cx="3117240" cy="4654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29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6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23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0480" cy="2558520"/>
          </a:xfrm>
          <a:prstGeom prst="rect">
            <a:avLst/>
          </a:prstGeom>
          <a:noFill/>
          <a:ln>
            <a:noFill/>
          </a:ln>
        </p:spPr>
        <p:style>
          <a:lnRef idx="0"/>
          <a:fillRef idx="0"/>
          <a:effectRef idx="0"/>
          <a:fontRef idx="minor"/>
        </p:style>
        <p:txBody>
          <a:bodyPr lIns="90000" rIns="90000" tIns="45000" bIns="45000">
            <a:spAutoFit/>
          </a:bodyPr>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6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1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29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6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11880</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2021-04-29T18:16:55Z</dcterms:modified>
  <cp:revision>2106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