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5"/>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622" r:id="rId256"/>
    <p:sldId id="623" r:id="rId257"/>
    <p:sldId id="624" r:id="rId258"/>
    <p:sldId id="858" r:id="rId259"/>
    <p:sldId id="627" r:id="rId260"/>
    <p:sldId id="628" r:id="rId261"/>
    <p:sldId id="626" r:id="rId262"/>
    <p:sldId id="1101" r:id="rId263"/>
    <p:sldId id="629" r:id="rId264"/>
    <p:sldId id="630" r:id="rId265"/>
    <p:sldId id="818" r:id="rId266"/>
    <p:sldId id="1102" r:id="rId267"/>
    <p:sldId id="631" r:id="rId268"/>
    <p:sldId id="913" r:id="rId269"/>
    <p:sldId id="632" r:id="rId270"/>
    <p:sldId id="1100" r:id="rId271"/>
    <p:sldId id="751" r:id="rId272"/>
    <p:sldId id="352" r:id="rId273"/>
    <p:sldId id="1099" r:id="rId274"/>
    <p:sldId id="633" r:id="rId275"/>
    <p:sldId id="938" r:id="rId276"/>
    <p:sldId id="634" r:id="rId277"/>
    <p:sldId id="635" r:id="rId278"/>
    <p:sldId id="1067" r:id="rId279"/>
    <p:sldId id="1068" r:id="rId280"/>
    <p:sldId id="712" r:id="rId281"/>
    <p:sldId id="713" r:id="rId282"/>
    <p:sldId id="1128" r:id="rId283"/>
    <p:sldId id="904" r:id="rId284"/>
    <p:sldId id="906" r:id="rId285"/>
    <p:sldId id="910" r:id="rId286"/>
    <p:sldId id="643" r:id="rId287"/>
    <p:sldId id="642" r:id="rId288"/>
    <p:sldId id="1117" r:id="rId289"/>
    <p:sldId id="1122" r:id="rId290"/>
    <p:sldId id="1123" r:id="rId291"/>
    <p:sldId id="1118" r:id="rId292"/>
    <p:sldId id="1119" r:id="rId293"/>
    <p:sldId id="1120" r:id="rId294"/>
    <p:sldId id="1121" r:id="rId295"/>
    <p:sldId id="386" r:id="rId296"/>
    <p:sldId id="654" r:id="rId297"/>
    <p:sldId id="397" r:id="rId298"/>
    <p:sldId id="657" r:id="rId299"/>
    <p:sldId id="399" r:id="rId300"/>
    <p:sldId id="660" r:id="rId301"/>
    <p:sldId id="829" r:id="rId302"/>
    <p:sldId id="830" r:id="rId303"/>
    <p:sldId id="669" r:id="rId304"/>
    <p:sldId id="670" r:id="rId305"/>
    <p:sldId id="831" r:id="rId306"/>
    <p:sldId id="673" r:id="rId307"/>
    <p:sldId id="674" r:id="rId308"/>
    <p:sldId id="801" r:id="rId309"/>
    <p:sldId id="802" r:id="rId310"/>
    <p:sldId id="914" r:id="rId311"/>
    <p:sldId id="852" r:id="rId312"/>
    <p:sldId id="895" r:id="rId313"/>
    <p:sldId id="896" r:id="rId314"/>
    <p:sldId id="741" r:id="rId315"/>
    <p:sldId id="742" r:id="rId316"/>
    <p:sldId id="743" r:id="rId317"/>
    <p:sldId id="1133" r:id="rId318"/>
    <p:sldId id="1134" r:id="rId319"/>
    <p:sldId id="744" r:id="rId320"/>
    <p:sldId id="746" r:id="rId321"/>
    <p:sldId id="745" r:id="rId322"/>
    <p:sldId id="747" r:id="rId323"/>
    <p:sldId id="835" r:id="rId324"/>
    <p:sldId id="686" r:id="rId325"/>
    <p:sldId id="685" r:id="rId326"/>
    <p:sldId id="957" r:id="rId327"/>
    <p:sldId id="719" r:id="rId328"/>
    <p:sldId id="720" r:id="rId329"/>
    <p:sldId id="715" r:id="rId330"/>
    <p:sldId id="716" r:id="rId331"/>
    <p:sldId id="717" r:id="rId332"/>
    <p:sldId id="872" r:id="rId333"/>
    <p:sldId id="721" r:id="rId334"/>
    <p:sldId id="722" r:id="rId335"/>
    <p:sldId id="718" r:id="rId336"/>
    <p:sldId id="723" r:id="rId337"/>
    <p:sldId id="724" r:id="rId338"/>
    <p:sldId id="749" r:id="rId339"/>
    <p:sldId id="915" r:id="rId340"/>
    <p:sldId id="750" r:id="rId341"/>
    <p:sldId id="810" r:id="rId342"/>
    <p:sldId id="811" r:id="rId343"/>
    <p:sldId id="812" r:id="rId344"/>
    <p:sldId id="725" r:id="rId345"/>
    <p:sldId id="726" r:id="rId346"/>
    <p:sldId id="727" r:id="rId347"/>
    <p:sldId id="728" r:id="rId348"/>
    <p:sldId id="781" r:id="rId349"/>
    <p:sldId id="730" r:id="rId350"/>
    <p:sldId id="775" r:id="rId351"/>
    <p:sldId id="734" r:id="rId352"/>
    <p:sldId id="735" r:id="rId353"/>
    <p:sldId id="738" r:id="rId354"/>
    <p:sldId id="774" r:id="rId355"/>
    <p:sldId id="737" r:id="rId356"/>
    <p:sldId id="740" r:id="rId357"/>
    <p:sldId id="968" r:id="rId358"/>
    <p:sldId id="969" r:id="rId359"/>
    <p:sldId id="427" r:id="rId360"/>
    <p:sldId id="688" r:id="rId361"/>
    <p:sldId id="689" r:id="rId362"/>
    <p:sldId id="731" r:id="rId363"/>
    <p:sldId id="732" r:id="rId364"/>
    <p:sldId id="758" r:id="rId365"/>
    <p:sldId id="759" r:id="rId366"/>
    <p:sldId id="916" r:id="rId367"/>
    <p:sldId id="917" r:id="rId368"/>
    <p:sldId id="840" r:id="rId369"/>
    <p:sldId id="841" r:id="rId370"/>
    <p:sldId id="939" r:id="rId371"/>
    <p:sldId id="766" r:id="rId372"/>
    <p:sldId id="767" r:id="rId373"/>
    <p:sldId id="776" r:id="rId374"/>
    <p:sldId id="752" r:id="rId375"/>
    <p:sldId id="753" r:id="rId376"/>
    <p:sldId id="764" r:id="rId377"/>
    <p:sldId id="765" r:id="rId378"/>
    <p:sldId id="874" r:id="rId379"/>
    <p:sldId id="946" r:id="rId380"/>
    <p:sldId id="777" r:id="rId381"/>
    <p:sldId id="762" r:id="rId382"/>
    <p:sldId id="763" r:id="rId383"/>
    <p:sldId id="769" r:id="rId384"/>
    <p:sldId id="770" r:id="rId385"/>
    <p:sldId id="873" r:id="rId386"/>
    <p:sldId id="875" r:id="rId387"/>
    <p:sldId id="943" r:id="rId388"/>
    <p:sldId id="755" r:id="rId389"/>
    <p:sldId id="754" r:id="rId390"/>
    <p:sldId id="760" r:id="rId391"/>
    <p:sldId id="952" r:id="rId392"/>
    <p:sldId id="768" r:id="rId393"/>
    <p:sldId id="761" r:id="rId394"/>
    <p:sldId id="861" r:id="rId395"/>
    <p:sldId id="862" r:id="rId396"/>
    <p:sldId id="756" r:id="rId397"/>
    <p:sldId id="771" r:id="rId398"/>
    <p:sldId id="876" r:id="rId399"/>
    <p:sldId id="877" r:id="rId400"/>
    <p:sldId id="778" r:id="rId401"/>
    <p:sldId id="779" r:id="rId402"/>
    <p:sldId id="834" r:id="rId403"/>
    <p:sldId id="780" r:id="rId404"/>
    <p:sldId id="833" r:id="rId405"/>
    <p:sldId id="783" r:id="rId406"/>
    <p:sldId id="880" r:id="rId407"/>
    <p:sldId id="881" r:id="rId408"/>
    <p:sldId id="879" r:id="rId409"/>
    <p:sldId id="866" r:id="rId410"/>
    <p:sldId id="878" r:id="rId411"/>
    <p:sldId id="867" r:id="rId412"/>
    <p:sldId id="868" r:id="rId413"/>
    <p:sldId id="870" r:id="rId414"/>
    <p:sldId id="871" r:id="rId415"/>
    <p:sldId id="869" r:id="rId416"/>
    <p:sldId id="918" r:id="rId417"/>
    <p:sldId id="919" r:id="rId418"/>
    <p:sldId id="920" r:id="rId419"/>
    <p:sldId id="921" r:id="rId420"/>
    <p:sldId id="922" r:id="rId421"/>
    <p:sldId id="923" r:id="rId422"/>
    <p:sldId id="924" r:id="rId423"/>
    <p:sldId id="925" r:id="rId424"/>
    <p:sldId id="926" r:id="rId425"/>
    <p:sldId id="927" r:id="rId426"/>
    <p:sldId id="956" r:id="rId427"/>
    <p:sldId id="885" r:id="rId428"/>
    <p:sldId id="976" r:id="rId429"/>
    <p:sldId id="933" r:id="rId430"/>
    <p:sldId id="954" r:id="rId431"/>
    <p:sldId id="788" r:id="rId432"/>
    <p:sldId id="1071" r:id="rId433"/>
    <p:sldId id="1087" r:id="rId4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B22251"/>
    <a:srgbClr val="FF1C00"/>
    <a:srgbClr val="049DC8"/>
    <a:srgbClr val="BAB294"/>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notesMaster" Target="notesMasters/notesMaster1.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presProps" Target="presProps.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theme" Target="theme/theme1.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commentAuthors" Target="commentAuthor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viewProps" Target="viewProps.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tableStyles" Target="tableStyles.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24-11-2018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408</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327</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select statement</a:t>
            </a:r>
            <a:endParaRPr lang="en-US" dirty="0"/>
          </a:p>
        </p:txBody>
      </p:sp>
    </p:spTree>
    <p:extLst>
      <p:ext uri="{BB962C8B-B14F-4D97-AF65-F5344CB8AC3E}">
        <p14:creationId xmlns:p14="http://schemas.microsoft.com/office/powerpoint/2010/main" val="54549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424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all</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213360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2057400"/>
            <a:ext cx="8458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WHEN </a:t>
            </a:r>
            <a:r>
              <a:rPr lang="en-US" dirty="0" smtClean="0">
                <a:solidFill>
                  <a:srgbClr val="0070C0"/>
                </a:solidFill>
                <a:latin typeface="Consolas" panose="020B0609020204030204" pitchFamily="49" charset="0"/>
                <a:cs typeface="Arial" panose="020B0604020202020204" pitchFamily="34" charset="0"/>
              </a:rPr>
              <a:t>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smtClean="0">
                <a:solidFill>
                  <a:srgbClr val="0070C0"/>
                </a:solidFill>
                <a:latin typeface="Consolas" panose="020B0609020204030204" pitchFamily="49" charset="0"/>
                <a:cs typeface="Arial" panose="020B0604020202020204" pitchFamily="34" charset="0"/>
              </a:rPr>
              <a:t>WHEN 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a:solidFill>
                  <a:srgbClr val="0070C0"/>
                </a:solidFill>
                <a:latin typeface="Consolas" panose="020B0609020204030204" pitchFamily="49" charset="0"/>
                <a:cs typeface="Arial" panose="020B0604020202020204" pitchFamily="34" charset="0"/>
              </a:rPr>
              <a:t>[ ELSE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5594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28600" y="17697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
            </a:r>
            <a:r>
              <a:rPr lang="en-IN" sz="3200" b="1" i="1" dirty="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
            </a:r>
            <a:r>
              <a:rPr lang="en-IN" sz="3200" b="1" i="1" dirty="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err="1"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err="1"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err="1"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1173857743"/>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292018930"/>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24232</TotalTime>
  <Words>26364</Words>
  <Application>Microsoft Office PowerPoint</Application>
  <PresentationFormat>On-screen Show (4:3)</PresentationFormat>
  <Paragraphs>3534</Paragraphs>
  <Slides>433</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433</vt:i4>
      </vt:variant>
    </vt:vector>
  </HeadingPairs>
  <TitlesOfParts>
    <vt:vector size="467"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4755</cp:revision>
  <dcterms:created xsi:type="dcterms:W3CDTF">2015-10-09T06:09:34Z</dcterms:created>
  <dcterms:modified xsi:type="dcterms:W3CDTF">2018-11-24T05:16:37Z</dcterms:modified>
</cp:coreProperties>
</file>