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27" r:id="rId40"/>
    <p:sldId id="1528" r:id="rId41"/>
    <p:sldId id="551" r:id="rId42"/>
    <p:sldId id="554" r:id="rId43"/>
    <p:sldId id="1525" r:id="rId44"/>
    <p:sldId id="1526" r:id="rId45"/>
    <p:sldId id="562" r:id="rId46"/>
    <p:sldId id="563" r:id="rId47"/>
    <p:sldId id="1296" r:id="rId48"/>
    <p:sldId id="1529" r:id="rId49"/>
    <p:sldId id="1530" r:id="rId50"/>
    <p:sldId id="1540" r:id="rId51"/>
    <p:sldId id="1541" r:id="rId52"/>
    <p:sldId id="1542" r:id="rId53"/>
    <p:sldId id="1543" r:id="rId54"/>
    <p:sldId id="1059" r:id="rId55"/>
    <p:sldId id="1060" r:id="rId56"/>
    <p:sldId id="1418" r:id="rId57"/>
    <p:sldId id="576" r:id="rId58"/>
    <p:sldId id="577" r:id="rId59"/>
    <p:sldId id="1564" r:id="rId60"/>
    <p:sldId id="1566"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17"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084674"/>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342900" indent="-342900">
              <a:buFont typeface="Arial" panose="020B0604020202020204" pitchFamily="34" charset="0"/>
              <a:buChar char="•"/>
            </a:pPr>
            <a:r>
              <a:rPr lang="en-IN" sz="2000" dirty="0">
                <a:latin typeface="Liberation Mono"/>
              </a:rPr>
              <a:t>DEFAULT expression</a:t>
            </a:r>
          </a:p>
          <a:p>
            <a:pPr marL="342900" indent="-342900">
              <a:buFont typeface="Arial" panose="020B0604020202020204" pitchFamily="34" charset="0"/>
              <a:buChar char="•"/>
            </a:pPr>
            <a:r>
              <a:rPr lang="en-IN" sz="2000" dirty="0">
                <a:latin typeface="Liberation Mono"/>
              </a:rPr>
              <a:t>ON UPDATE expression</a:t>
            </a:r>
          </a:p>
          <a:p>
            <a:pPr marL="342900" indent="-342900">
              <a:buFont typeface="Arial" panose="020B0604020202020204" pitchFamily="34" charset="0"/>
              <a:buChar char="•"/>
            </a:pPr>
            <a:r>
              <a:rPr lang="en-IN" sz="2000" dirty="0">
                <a:latin typeface="Liberation Mono"/>
              </a:rPr>
              <a:t>COMMENT expression</a:t>
            </a:r>
          </a:p>
          <a:p>
            <a:pPr marL="342900" indent="-342900">
              <a:buFont typeface="Arial" panose="020B0604020202020204" pitchFamily="34" charset="0"/>
              <a:buChar char="•"/>
            </a:pPr>
            <a:r>
              <a:rPr lang="en-IN" sz="2000" dirty="0">
                <a:latin typeface="Liberation Mono"/>
              </a:rPr>
              <a:t>CHECK ( condition )</a:t>
            </a:r>
            <a:r>
              <a:rPr lang="en-IN" sz="800" dirty="0">
                <a:latin typeface="Liberation Mono"/>
              </a:rPr>
              <a:t>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3" name="Rectangle 2">
            <a:extLst>
              <a:ext uri="{FF2B5EF4-FFF2-40B4-BE49-F238E27FC236}">
                <a16:creationId xmlns:a16="http://schemas.microsoft.com/office/drawing/2014/main" id="{02114835-02C4-EA73-21C9-1DEBFF66E90B}"/>
              </a:ext>
            </a:extLst>
          </p:cNvPr>
          <p:cNvSpPr/>
          <p:nvPr/>
        </p:nvSpPr>
        <p:spPr>
          <a:xfrm>
            <a:off x="190550" y="4398203"/>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51818</TotalTime>
  <Words>12789</Words>
  <Application>Microsoft Office PowerPoint</Application>
  <PresentationFormat>Widescreen</PresentationFormat>
  <Paragraphs>1612</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11574</cp:revision>
  <dcterms:created xsi:type="dcterms:W3CDTF">2015-10-09T06:09:34Z</dcterms:created>
  <dcterms:modified xsi:type="dcterms:W3CDTF">2023-05-19T10:18:10Z</dcterms:modified>
</cp:coreProperties>
</file>