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2" r:id="rId14"/>
    <p:sldId id="1403" r:id="rId15"/>
    <p:sldId id="1404" r:id="rId16"/>
    <p:sldId id="1393" r:id="rId17"/>
    <p:sldId id="350" r:id="rId18"/>
    <p:sldId id="1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3266FA"/>
    <a:srgbClr val="FDF101"/>
    <a:srgbClr val="2CE041"/>
    <a:srgbClr val="781632"/>
    <a:srgbClr val="7B6989"/>
    <a:srgbClr val="E3903D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715999"/>
            <a:ext cx="3756648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z="2200" strike="noStrike" spc="-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33609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sleel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200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nashik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400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a1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a2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a3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a4</a:t>
            </a:r>
          </a:p>
          <a:p>
            <a:pPr marL="273050"/>
            <a:endParaRPr lang="en-IN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name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B58900"/>
                </a:solidFill>
                <a:effectLst/>
              </a:rPr>
              <a:t>'redis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175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'hBase-02'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'global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'neo4j-03'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340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'tech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'mongodb-04'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180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b1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b2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b3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b4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 (n) DETACH DELETE n</a:t>
            </a:r>
            <a:endParaRPr lang="en-IN" sz="19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 count nodes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38573</TotalTime>
  <Words>1016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8789</cp:revision>
  <dcterms:created xsi:type="dcterms:W3CDTF">2015-10-09T06:09:34Z</dcterms:created>
  <dcterms:modified xsi:type="dcterms:W3CDTF">2021-06-24T07:38:14Z</dcterms:modified>
</cp:coreProperties>
</file>