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jpeg" ContentType="image/jpeg"/>
  <Override PartName="/ppt/media/image7.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78.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77.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0560" y="6447240"/>
            <a:ext cx="170640" cy="140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3320" cy="12600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3320" cy="6656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4760" cy="12600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4760" cy="6656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0560" y="6447240"/>
            <a:ext cx="170640" cy="140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0560" y="6447240"/>
            <a:ext cx="170640" cy="1404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4360" cy="9705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4280" cy="2834280"/>
          </a:xfrm>
          <a:prstGeom prst="rect">
            <a:avLst/>
          </a:prstGeom>
          <a:ln>
            <a:noFill/>
          </a:ln>
        </p:spPr>
      </p:pic>
      <p:sp>
        <p:nvSpPr>
          <p:cNvPr id="90" name="CustomShape 2"/>
          <p:cNvSpPr/>
          <p:nvPr/>
        </p:nvSpPr>
        <p:spPr>
          <a:xfrm>
            <a:off x="720000" y="5158800"/>
            <a:ext cx="10864440" cy="11696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4280" cy="1047600"/>
          </a:xfrm>
          <a:prstGeom prst="rect">
            <a:avLst/>
          </a:prstGeom>
          <a:ln>
            <a:noFill/>
          </a:ln>
        </p:spPr>
      </p:pic>
      <p:sp>
        <p:nvSpPr>
          <p:cNvPr id="92" name="CustomShape 3"/>
          <p:cNvSpPr/>
          <p:nvPr/>
        </p:nvSpPr>
        <p:spPr>
          <a:xfrm>
            <a:off x="3557880" y="93600"/>
            <a:ext cx="84326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6080" cy="1049400"/>
          </a:xfrm>
          <a:prstGeom prst="rect">
            <a:avLst/>
          </a:prstGeom>
          <a:ln>
            <a:noFill/>
          </a:ln>
        </p:spPr>
      </p:pic>
      <p:pic>
        <p:nvPicPr>
          <p:cNvPr id="94" name="Picture 7" descr=""/>
          <p:cNvPicPr/>
          <p:nvPr/>
        </p:nvPicPr>
        <p:blipFill>
          <a:blip r:embed="rId4"/>
          <a:stretch/>
        </p:blipFill>
        <p:spPr>
          <a:xfrm>
            <a:off x="57960" y="2448000"/>
            <a:ext cx="3532320" cy="3532320"/>
          </a:xfrm>
          <a:prstGeom prst="rect">
            <a:avLst/>
          </a:prstGeom>
          <a:ln>
            <a:noFill/>
          </a:ln>
        </p:spPr>
      </p:pic>
      <p:sp>
        <p:nvSpPr>
          <p:cNvPr id="95" name="CustomShape 4"/>
          <p:cNvSpPr/>
          <p:nvPr/>
        </p:nvSpPr>
        <p:spPr>
          <a:xfrm>
            <a:off x="7632000" y="4716000"/>
            <a:ext cx="3448440" cy="39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2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4240" cy="214704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2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4240" cy="255852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2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4240" cy="214704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42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24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968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7960" cy="2189520"/>
          </a:xfrm>
          <a:prstGeom prst="rect">
            <a:avLst/>
          </a:prstGeom>
          <a:noFill/>
          <a:ln>
            <a:noFill/>
          </a:ln>
        </p:spPr>
        <p:style>
          <a:lnRef idx="0"/>
          <a:fillRef idx="0"/>
          <a:effectRef idx="0"/>
          <a:fontRef idx="minor"/>
        </p:style>
        <p:txBody>
          <a:bodyPr lIns="90000" rIns="90000" tIns="45000" bIns="45000">
            <a:noAutofit/>
          </a:bodyPr>
          <a:p>
            <a:pPr marL="216000" indent="-1990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9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9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9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90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24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6200" cy="99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62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62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4240" cy="46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7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3640" cy="68112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IN" sz="2000" spc="-1" strike="noStrike">
                <a:solidFill>
                  <a:srgbClr val="00838f"/>
                </a:solidFill>
                <a:latin typeface="Segoe UI"/>
              </a:rPr>
              <a:t>Redis allows us to store keys that map to any one of five different data structure types; </a:t>
            </a:r>
            <a:r>
              <a:rPr b="1" lang="en-IN" sz="2000" spc="-1" strike="noStrike">
                <a:solidFill>
                  <a:srgbClr val="00838f"/>
                </a:solidFill>
                <a:latin typeface="Segoe UI"/>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2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424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5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944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4240" cy="99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56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856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42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2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968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6200" cy="91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5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42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2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968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6200" cy="91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5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2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42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7480" cy="851400"/>
          </a:xfrm>
          <a:prstGeom prst="rect">
            <a:avLst/>
          </a:prstGeom>
          <a:noFill/>
          <a:ln>
            <a:noFill/>
          </a:ln>
        </p:spPr>
        <p:style>
          <a:lnRef idx="0"/>
          <a:fillRef idx="0"/>
          <a:effectRef idx="0"/>
          <a:fontRef idx="minor"/>
        </p:style>
        <p:txBody>
          <a:bodyPr lIns="90000" rIns="90000" tIns="45000" bIns="45000">
            <a:spAutoFit/>
          </a:bodyPr>
          <a:p>
            <a:pPr marL="343080" indent="-3229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29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74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74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56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56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56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2200" cy="336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7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30920" cy="480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9880" cy="37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2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968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42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2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42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59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2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968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40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40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5440" cy="4053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2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71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968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5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21400" cy="91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24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880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5000" cy="2540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2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424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11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968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9400" cy="360720"/>
          </a:xfrm>
          <a:prstGeom prst="rect">
            <a:avLst/>
          </a:prstGeom>
          <a:noFill/>
          <a:ln>
            <a:noFill/>
          </a:ln>
        </p:spPr>
        <p:style>
          <a:lnRef idx="0"/>
          <a:fillRef idx="0"/>
          <a:effectRef idx="0"/>
          <a:fontRef idx="minor"/>
        </p:style>
        <p:txBody>
          <a:bodyPr lIns="90000" rIns="90000" tIns="45000" bIns="45000">
            <a:noAutofit/>
          </a:bodyPr>
          <a:p>
            <a:pPr marL="216000" indent="-2023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4880" cy="5708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3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968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4320" cy="346320"/>
          </a:xfrm>
          <a:prstGeom prst="rect">
            <a:avLst/>
          </a:prstGeom>
          <a:noFill/>
          <a:ln>
            <a:noFill/>
          </a:ln>
        </p:spPr>
        <p:style>
          <a:lnRef idx="0"/>
          <a:fillRef idx="0"/>
          <a:effectRef idx="0"/>
          <a:fontRef idx="minor"/>
        </p:style>
        <p:txBody>
          <a:bodyPr lIns="90000" rIns="90000" tIns="45000" bIns="45000">
            <a:noAutofit/>
          </a:bodyPr>
          <a:p>
            <a:pPr marL="216000" indent="-2023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4880" cy="5645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42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59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34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4" name="CustomShape 2"/>
          <p:cNvSpPr/>
          <p:nvPr/>
        </p:nvSpPr>
        <p:spPr>
          <a:xfrm>
            <a:off x="248400" y="762120"/>
            <a:ext cx="11692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5" name="CustomShape 3"/>
          <p:cNvSpPr/>
          <p:nvPr/>
        </p:nvSpPr>
        <p:spPr>
          <a:xfrm>
            <a:off x="248400" y="349488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6" name="CustomShape 4"/>
          <p:cNvSpPr/>
          <p:nvPr/>
        </p:nvSpPr>
        <p:spPr>
          <a:xfrm>
            <a:off x="248400" y="4896360"/>
            <a:ext cx="1153368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7"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9"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910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40068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6200" cy="99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62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91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91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1" name="CustomShape 2"/>
          <p:cNvSpPr/>
          <p:nvPr/>
        </p:nvSpPr>
        <p:spPr>
          <a:xfrm>
            <a:off x="248400" y="762120"/>
            <a:ext cx="11692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2" name="CustomShape 3"/>
          <p:cNvSpPr/>
          <p:nvPr/>
        </p:nvSpPr>
        <p:spPr>
          <a:xfrm>
            <a:off x="248400" y="262872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3" name="CustomShape 4"/>
          <p:cNvSpPr/>
          <p:nvPr/>
        </p:nvSpPr>
        <p:spPr>
          <a:xfrm>
            <a:off x="248400" y="3709800"/>
            <a:ext cx="1166004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4"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6"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8" name="CustomShape 2"/>
          <p:cNvSpPr/>
          <p:nvPr/>
        </p:nvSpPr>
        <p:spPr>
          <a:xfrm>
            <a:off x="248400" y="762120"/>
            <a:ext cx="11692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9" name="CustomShape 3"/>
          <p:cNvSpPr/>
          <p:nvPr/>
        </p:nvSpPr>
        <p:spPr>
          <a:xfrm>
            <a:off x="248400" y="250848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0" name="CustomShape 4"/>
          <p:cNvSpPr/>
          <p:nvPr/>
        </p:nvSpPr>
        <p:spPr>
          <a:xfrm>
            <a:off x="248400" y="383760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1"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3"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4"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6" name="CustomShape 2"/>
          <p:cNvSpPr/>
          <p:nvPr/>
        </p:nvSpPr>
        <p:spPr>
          <a:xfrm>
            <a:off x="248400" y="762120"/>
            <a:ext cx="11692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7" name="CustomShape 3"/>
          <p:cNvSpPr/>
          <p:nvPr/>
        </p:nvSpPr>
        <p:spPr>
          <a:xfrm>
            <a:off x="248400" y="266976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8" name="CustomShape 4"/>
          <p:cNvSpPr/>
          <p:nvPr/>
        </p:nvSpPr>
        <p:spPr>
          <a:xfrm>
            <a:off x="248400" y="372492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9"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676520" y="2362320"/>
            <a:ext cx="88189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1"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2"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4" name="CustomShape 2"/>
          <p:cNvSpPr/>
          <p:nvPr/>
        </p:nvSpPr>
        <p:spPr>
          <a:xfrm>
            <a:off x="248400" y="762120"/>
            <a:ext cx="11692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5" name="CustomShape 3"/>
          <p:cNvSpPr/>
          <p:nvPr/>
        </p:nvSpPr>
        <p:spPr>
          <a:xfrm>
            <a:off x="248400" y="3206880"/>
            <a:ext cx="116924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6" name="CustomShape 4"/>
          <p:cNvSpPr/>
          <p:nvPr/>
        </p:nvSpPr>
        <p:spPr>
          <a:xfrm>
            <a:off x="248400" y="4872240"/>
            <a:ext cx="1155852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7"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9"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0" name="CustomShape 3"/>
          <p:cNvSpPr/>
          <p:nvPr/>
        </p:nvSpPr>
        <p:spPr>
          <a:xfrm>
            <a:off x="522360" y="3531600"/>
            <a:ext cx="11055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2"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3" name="CustomShape 3"/>
          <p:cNvSpPr/>
          <p:nvPr/>
        </p:nvSpPr>
        <p:spPr>
          <a:xfrm>
            <a:off x="246600" y="5082120"/>
            <a:ext cx="11633400" cy="91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5" name="CustomShape 2"/>
          <p:cNvSpPr/>
          <p:nvPr/>
        </p:nvSpPr>
        <p:spPr>
          <a:xfrm>
            <a:off x="248400" y="762120"/>
            <a:ext cx="116924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6" name="CustomShape 3"/>
          <p:cNvSpPr/>
          <p:nvPr/>
        </p:nvSpPr>
        <p:spPr>
          <a:xfrm>
            <a:off x="248400" y="3422880"/>
            <a:ext cx="116924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7" name="CustomShape 4"/>
          <p:cNvSpPr/>
          <p:nvPr/>
        </p:nvSpPr>
        <p:spPr>
          <a:xfrm>
            <a:off x="288000" y="4687920"/>
            <a:ext cx="11652840" cy="214704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8"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5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7640" cy="254844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0"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2" name="CustomShape 2"/>
          <p:cNvSpPr/>
          <p:nvPr/>
        </p:nvSpPr>
        <p:spPr>
          <a:xfrm>
            <a:off x="248400" y="762120"/>
            <a:ext cx="11692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3" name="CustomShape 3"/>
          <p:cNvSpPr/>
          <p:nvPr/>
        </p:nvSpPr>
        <p:spPr>
          <a:xfrm>
            <a:off x="248400" y="254916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4" name="CustomShape 4"/>
          <p:cNvSpPr/>
          <p:nvPr/>
        </p:nvSpPr>
        <p:spPr>
          <a:xfrm>
            <a:off x="248400" y="4104000"/>
            <a:ext cx="886968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5"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6" name="CustomShape 6"/>
          <p:cNvSpPr/>
          <p:nvPr/>
        </p:nvSpPr>
        <p:spPr>
          <a:xfrm>
            <a:off x="6095880" y="2882880"/>
            <a:ext cx="5921280" cy="64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8"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0" name="CustomShape 2"/>
          <p:cNvSpPr/>
          <p:nvPr/>
        </p:nvSpPr>
        <p:spPr>
          <a:xfrm>
            <a:off x="248400" y="762120"/>
            <a:ext cx="11692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1" name="CustomShape 3"/>
          <p:cNvSpPr/>
          <p:nvPr/>
        </p:nvSpPr>
        <p:spPr>
          <a:xfrm>
            <a:off x="248400" y="302688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2" name="CustomShape 4"/>
          <p:cNvSpPr/>
          <p:nvPr/>
        </p:nvSpPr>
        <p:spPr>
          <a:xfrm>
            <a:off x="248400" y="4351320"/>
            <a:ext cx="11692440" cy="13240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3"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4" name="CustomShape 6"/>
          <p:cNvSpPr/>
          <p:nvPr/>
        </p:nvSpPr>
        <p:spPr>
          <a:xfrm>
            <a:off x="6095880" y="2999160"/>
            <a:ext cx="5921280" cy="64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6"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7"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9" name="CustomShape 2"/>
          <p:cNvSpPr/>
          <p:nvPr/>
        </p:nvSpPr>
        <p:spPr>
          <a:xfrm>
            <a:off x="248400" y="762120"/>
            <a:ext cx="11692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0" name="CustomShape 3"/>
          <p:cNvSpPr/>
          <p:nvPr/>
        </p:nvSpPr>
        <p:spPr>
          <a:xfrm>
            <a:off x="248400" y="336636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1" name="CustomShape 4"/>
          <p:cNvSpPr/>
          <p:nvPr/>
        </p:nvSpPr>
        <p:spPr>
          <a:xfrm>
            <a:off x="248400" y="4647960"/>
            <a:ext cx="1169244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2"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4"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5" name="CustomShape 3"/>
          <p:cNvSpPr/>
          <p:nvPr/>
        </p:nvSpPr>
        <p:spPr>
          <a:xfrm>
            <a:off x="522360" y="3531600"/>
            <a:ext cx="11055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7"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9" name="CustomShape 2"/>
          <p:cNvSpPr/>
          <p:nvPr/>
        </p:nvSpPr>
        <p:spPr>
          <a:xfrm>
            <a:off x="248400" y="762120"/>
            <a:ext cx="11692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0" name="CustomShape 3"/>
          <p:cNvSpPr/>
          <p:nvPr/>
        </p:nvSpPr>
        <p:spPr>
          <a:xfrm>
            <a:off x="248400" y="2567160"/>
            <a:ext cx="11692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1" name="CustomShape 4"/>
          <p:cNvSpPr/>
          <p:nvPr/>
        </p:nvSpPr>
        <p:spPr>
          <a:xfrm>
            <a:off x="248400" y="3101760"/>
            <a:ext cx="11804400" cy="338148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2"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4"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5"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7" name="CustomShape 2"/>
          <p:cNvSpPr/>
          <p:nvPr/>
        </p:nvSpPr>
        <p:spPr>
          <a:xfrm>
            <a:off x="248400" y="762120"/>
            <a:ext cx="9900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8" name="CustomShape 3"/>
          <p:cNvSpPr/>
          <p:nvPr/>
        </p:nvSpPr>
        <p:spPr>
          <a:xfrm>
            <a:off x="248400" y="3062880"/>
            <a:ext cx="9828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9" name="CustomShape 4"/>
          <p:cNvSpPr/>
          <p:nvPr/>
        </p:nvSpPr>
        <p:spPr>
          <a:xfrm>
            <a:off x="248400" y="3866400"/>
            <a:ext cx="11804400" cy="29700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0"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1" name="CustomShape 6"/>
          <p:cNvSpPr/>
          <p:nvPr/>
        </p:nvSpPr>
        <p:spPr>
          <a:xfrm>
            <a:off x="10332000" y="682560"/>
            <a:ext cx="1892880" cy="571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2"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4" name="CustomShape 2"/>
          <p:cNvSpPr/>
          <p:nvPr/>
        </p:nvSpPr>
        <p:spPr>
          <a:xfrm>
            <a:off x="248400" y="762120"/>
            <a:ext cx="116924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5" name="CustomShape 3"/>
          <p:cNvSpPr/>
          <p:nvPr/>
        </p:nvSpPr>
        <p:spPr>
          <a:xfrm>
            <a:off x="248400" y="1752840"/>
            <a:ext cx="9828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6" name="CustomShape 4"/>
          <p:cNvSpPr/>
          <p:nvPr/>
        </p:nvSpPr>
        <p:spPr>
          <a:xfrm>
            <a:off x="248400" y="2309760"/>
            <a:ext cx="11804400" cy="9126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7"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79"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0"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2" name="CustomShape 2"/>
          <p:cNvSpPr/>
          <p:nvPr/>
        </p:nvSpPr>
        <p:spPr>
          <a:xfrm>
            <a:off x="248400" y="762120"/>
            <a:ext cx="11700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3" name="CustomShape 3"/>
          <p:cNvSpPr/>
          <p:nvPr/>
        </p:nvSpPr>
        <p:spPr>
          <a:xfrm>
            <a:off x="248400" y="2911320"/>
            <a:ext cx="9828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4" name="CustomShape 4"/>
          <p:cNvSpPr/>
          <p:nvPr/>
        </p:nvSpPr>
        <p:spPr>
          <a:xfrm>
            <a:off x="288000" y="3751920"/>
            <a:ext cx="11804400" cy="297000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5"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7"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89" name="CustomShape 2"/>
          <p:cNvSpPr/>
          <p:nvPr/>
        </p:nvSpPr>
        <p:spPr>
          <a:xfrm>
            <a:off x="248400" y="762120"/>
            <a:ext cx="117003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0" name="CustomShape 3"/>
          <p:cNvSpPr/>
          <p:nvPr/>
        </p:nvSpPr>
        <p:spPr>
          <a:xfrm>
            <a:off x="248400" y="3350160"/>
            <a:ext cx="1169244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1" name="CustomShape 4"/>
          <p:cNvSpPr/>
          <p:nvPr/>
        </p:nvSpPr>
        <p:spPr>
          <a:xfrm>
            <a:off x="248400" y="5087160"/>
            <a:ext cx="11804400" cy="173556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2"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1676520" y="2362320"/>
            <a:ext cx="88189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4"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6" name="CustomShape 2"/>
          <p:cNvSpPr/>
          <p:nvPr/>
        </p:nvSpPr>
        <p:spPr>
          <a:xfrm>
            <a:off x="248400" y="762120"/>
            <a:ext cx="11700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7" name="CustomShape 3"/>
          <p:cNvSpPr/>
          <p:nvPr/>
        </p:nvSpPr>
        <p:spPr>
          <a:xfrm>
            <a:off x="248400" y="289692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398" name="CustomShape 4"/>
          <p:cNvSpPr/>
          <p:nvPr/>
        </p:nvSpPr>
        <p:spPr>
          <a:xfrm>
            <a:off x="248400" y="4193640"/>
            <a:ext cx="11804400" cy="255852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399"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1"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3" name="CustomShape 2"/>
          <p:cNvSpPr/>
          <p:nvPr/>
        </p:nvSpPr>
        <p:spPr>
          <a:xfrm>
            <a:off x="248400" y="762120"/>
            <a:ext cx="11700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4" name="CustomShape 3"/>
          <p:cNvSpPr/>
          <p:nvPr/>
        </p:nvSpPr>
        <p:spPr>
          <a:xfrm>
            <a:off x="248400" y="4048920"/>
            <a:ext cx="116924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5"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24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5880" cy="2558520"/>
          </a:xfrm>
          <a:prstGeom prst="rect">
            <a:avLst/>
          </a:prstGeom>
          <a:noFill/>
          <a:ln>
            <a:noFill/>
          </a:ln>
        </p:spPr>
        <p:style>
          <a:lnRef idx="0"/>
          <a:fillRef idx="0"/>
          <a:effectRef idx="0"/>
          <a:fontRef idx="minor"/>
        </p:style>
        <p:txBody>
          <a:bodyPr lIns="90000" rIns="90000" tIns="45000" bIns="45000">
            <a:spAutoFit/>
          </a:bodyPr>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56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42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07" name="CustomShape 2"/>
          <p:cNvSpPr/>
          <p:nvPr/>
        </p:nvSpPr>
        <p:spPr>
          <a:xfrm>
            <a:off x="1666800" y="609480"/>
            <a:ext cx="88189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08" name="CustomShape 3"/>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0" y="727200"/>
            <a:ext cx="19346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0" name="CustomShape 2"/>
          <p:cNvSpPr/>
          <p:nvPr/>
        </p:nvSpPr>
        <p:spPr>
          <a:xfrm>
            <a:off x="288000" y="2061720"/>
            <a:ext cx="11654640" cy="40474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66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66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11" name="CustomShape 3"/>
          <p:cNvSpPr/>
          <p:nvPr/>
        </p:nvSpPr>
        <p:spPr>
          <a:xfrm>
            <a:off x="248400" y="0"/>
            <a:ext cx="11692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12" name="CustomShape 4"/>
          <p:cNvSpPr/>
          <p:nvPr/>
        </p:nvSpPr>
        <p:spPr>
          <a:xfrm>
            <a:off x="576000" y="1504080"/>
            <a:ext cx="8342640" cy="358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3" name="CustomShape 5"/>
          <p:cNvSpPr/>
          <p:nvPr/>
        </p:nvSpPr>
        <p:spPr>
          <a:xfrm>
            <a:off x="288000" y="5543280"/>
            <a:ext cx="10826640" cy="99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216000" y="216000"/>
            <a:ext cx="19346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5" name="CustomShape 2"/>
          <p:cNvSpPr/>
          <p:nvPr/>
        </p:nvSpPr>
        <p:spPr>
          <a:xfrm>
            <a:off x="432720" y="1224000"/>
            <a:ext cx="8342640" cy="358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6" name="CustomShape 3"/>
          <p:cNvSpPr/>
          <p:nvPr/>
        </p:nvSpPr>
        <p:spPr>
          <a:xfrm>
            <a:off x="288000" y="1656000"/>
            <a:ext cx="602280" cy="39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17" name="CustomShape 4"/>
          <p:cNvSpPr/>
          <p:nvPr/>
        </p:nvSpPr>
        <p:spPr>
          <a:xfrm>
            <a:off x="216000" y="2253600"/>
            <a:ext cx="1175652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216000" y="216000"/>
            <a:ext cx="19346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9" name="CustomShape 2"/>
          <p:cNvSpPr/>
          <p:nvPr/>
        </p:nvSpPr>
        <p:spPr>
          <a:xfrm>
            <a:off x="432720" y="1224000"/>
            <a:ext cx="8342640" cy="3585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0" name="CustomShape 3"/>
          <p:cNvSpPr/>
          <p:nvPr/>
        </p:nvSpPr>
        <p:spPr>
          <a:xfrm>
            <a:off x="216000" y="2253600"/>
            <a:ext cx="1174212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21" name="CustomShape 4"/>
          <p:cNvSpPr/>
          <p:nvPr/>
        </p:nvSpPr>
        <p:spPr>
          <a:xfrm>
            <a:off x="288000" y="1656000"/>
            <a:ext cx="602280" cy="39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1365840" y="188640"/>
            <a:ext cx="96627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23" name="Picture 2" descr="http://www.bvctch.vn/vnt_upload/weblink/thks.jpg"/>
          <p:cNvPicPr/>
          <p:nvPr/>
        </p:nvPicPr>
        <p:blipFill>
          <a:blip r:embed="rId1"/>
          <a:stretch/>
        </p:blipFill>
        <p:spPr>
          <a:xfrm>
            <a:off x="4404600" y="2036160"/>
            <a:ext cx="3106440" cy="464328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474480" y="2448000"/>
            <a:ext cx="10387440" cy="238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5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5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5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5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59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25" name="CustomShape 2"/>
          <p:cNvSpPr/>
          <p:nvPr/>
        </p:nvSpPr>
        <p:spPr>
          <a:xfrm>
            <a:off x="363600" y="193320"/>
            <a:ext cx="4234320" cy="58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26" name="CustomShape 3"/>
          <p:cNvSpPr/>
          <p:nvPr/>
        </p:nvSpPr>
        <p:spPr>
          <a:xfrm>
            <a:off x="504000" y="5760000"/>
            <a:ext cx="11149920" cy="59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27" name="CustomShape 4"/>
          <p:cNvSpPr/>
          <p:nvPr/>
        </p:nvSpPr>
        <p:spPr>
          <a:xfrm>
            <a:off x="9648000" y="4014000"/>
            <a:ext cx="2149920" cy="2959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1368000" y="1669320"/>
            <a:ext cx="3663360" cy="293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9" name="Picture 356" descr=""/>
          <p:cNvPicPr/>
          <p:nvPr/>
        </p:nvPicPr>
        <p:blipFill>
          <a:blip r:embed="rId1"/>
          <a:stretch/>
        </p:blipFill>
        <p:spPr>
          <a:xfrm>
            <a:off x="483840" y="144000"/>
            <a:ext cx="8580240" cy="6433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89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5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13285</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2021-05-08T17:39:05Z</dcterms:modified>
  <cp:revision>2409</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