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264" r:id="rId154"/>
    <p:sldId id="1406" r:id="rId155"/>
    <p:sldId id="1411"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7/5/2022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7/5/2022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39974199"/>
              </p:ext>
            </p:extLst>
          </p:nvPr>
        </p:nvGraphicFramePr>
        <p:xfrm>
          <a:off x="262800" y="836712"/>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24138151"/>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920174"/>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62779392"/>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41041954"/>
              </p:ext>
            </p:extLst>
          </p:nvPr>
        </p:nvGraphicFramePr>
        <p:xfrm>
          <a:off x="262800" y="836712"/>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10418840"/>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28248646"/>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.log.</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35152</TotalTime>
  <Words>22840</Words>
  <Application>Microsoft Office PowerPoint</Application>
  <PresentationFormat>Widescreen</PresentationFormat>
  <Paragraphs>2256</Paragraphs>
  <Slides>278</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7142</cp:revision>
  <dcterms:created xsi:type="dcterms:W3CDTF">2015-10-09T06:09:34Z</dcterms:created>
  <dcterms:modified xsi:type="dcterms:W3CDTF">2022-07-05T11:09:57Z</dcterms:modified>
</cp:coreProperties>
</file>