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1"/>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46" r:id="rId105"/>
    <p:sldId id="1438" r:id="rId106"/>
    <p:sldId id="1423" r:id="rId107"/>
    <p:sldId id="1439" r:id="rId108"/>
    <p:sldId id="1442" r:id="rId109"/>
    <p:sldId id="1448" r:id="rId110"/>
    <p:sldId id="1444" r:id="rId111"/>
    <p:sldId id="1445" r:id="rId112"/>
    <p:sldId id="1443" r:id="rId113"/>
    <p:sldId id="1424" r:id="rId114"/>
    <p:sldId id="1440" r:id="rId115"/>
    <p:sldId id="1441" r:id="rId116"/>
    <p:sldId id="1425" r:id="rId117"/>
    <p:sldId id="1447" r:id="rId118"/>
    <p:sldId id="1426" r:id="rId119"/>
    <p:sldId id="1427" r:id="rId120"/>
    <p:sldId id="1428" r:id="rId121"/>
    <p:sldId id="1429" r:id="rId122"/>
    <p:sldId id="1430" r:id="rId123"/>
    <p:sldId id="1431" r:id="rId124"/>
    <p:sldId id="1432" r:id="rId125"/>
    <p:sldId id="1433" r:id="rId126"/>
    <p:sldId id="1434" r:id="rId127"/>
    <p:sldId id="1435" r:id="rId128"/>
    <p:sldId id="1436" r:id="rId129"/>
    <p:sldId id="1437" r:id="rId1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1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6/15/2024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6/15/2024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GET keys</a:t>
            </a:r>
            <a:endParaRPr lang="en-IN" sz="4000" b="0" strike="noStrike" spc="-1" dirty="0">
              <a:latin typeface="Arial"/>
            </a:endParaRPr>
          </a:p>
        </p:txBody>
      </p:sp>
      <p:sp>
        <p:nvSpPr>
          <p:cNvPr id="3" name="Rectangle 2"/>
          <p:cNvSpPr/>
          <p:nvPr/>
        </p:nvSpPr>
        <p:spPr>
          <a:xfrm>
            <a:off x="246600" y="764704"/>
            <a:ext cx="11693880" cy="6047809"/>
          </a:xfrm>
          <a:prstGeom prst="rect">
            <a:avLst/>
          </a:prstGeom>
        </p:spPr>
        <p:txBody>
          <a:bodyPr wrap="square">
            <a:spAutoFit/>
          </a:bodyPr>
          <a:lstStyle/>
          <a:p>
            <a:r>
              <a:rPr lang="en-IN" sz="1400" dirty="0">
                <a:solidFill>
                  <a:srgbClr val="225588"/>
                </a:solidFill>
                <a:latin typeface="Consolas" panose="020B0609020204030204" pitchFamily="49" charset="0"/>
              </a:rPr>
              <a:t>import</a:t>
            </a:r>
            <a:r>
              <a:rPr lang="en-IN" sz="1400" dirty="0">
                <a:solidFill>
                  <a:srgbClr val="6688CC"/>
                </a:solidFill>
                <a:latin typeface="Consolas" panose="020B0609020204030204" pitchFamily="49" charset="0"/>
              </a:rPr>
              <a:t> { createClient } </a:t>
            </a:r>
            <a:r>
              <a:rPr lang="en-IN" sz="1400" dirty="0">
                <a:solidFill>
                  <a:srgbClr val="225588"/>
                </a:solidFill>
                <a:latin typeface="Consolas" panose="020B0609020204030204" pitchFamily="49" charset="0"/>
              </a:rPr>
              <a:t>from</a:t>
            </a:r>
            <a:r>
              <a:rPr lang="en-IN" sz="1400" dirty="0">
                <a:solidFill>
                  <a:srgbClr val="6688CC"/>
                </a:solidFill>
                <a:latin typeface="Consolas" panose="020B0609020204030204" pitchFamily="49" charset="0"/>
              </a:rPr>
              <a:t> </a:t>
            </a:r>
            <a:r>
              <a:rPr lang="en-IN" sz="1400" dirty="0">
                <a:solidFill>
                  <a:srgbClr val="22AA44"/>
                </a:solidFill>
                <a:latin typeface="Consolas" panose="020B0609020204030204" pitchFamily="49" charset="0"/>
              </a:rPr>
              <a:t>"redis"</a:t>
            </a:r>
            <a:r>
              <a:rPr lang="en-IN" sz="1400" dirty="0">
                <a:solidFill>
                  <a:srgbClr val="6688CC"/>
                </a:solidFill>
                <a:latin typeface="Consolas" panose="020B0609020204030204" pitchFamily="49" charset="0"/>
              </a:rPr>
              <a:t>;</a:t>
            </a:r>
          </a:p>
          <a:p>
            <a:r>
              <a:rPr lang="en-IN" sz="1400" i="1" dirty="0">
                <a:solidFill>
                  <a:srgbClr val="9966B8"/>
                </a:solidFill>
                <a:latin typeface="Consolas" panose="020B0609020204030204" pitchFamily="49" charset="0"/>
              </a:rPr>
              <a:t>const</a:t>
            </a:r>
            <a:r>
              <a:rPr lang="en-IN" sz="1400" dirty="0">
                <a:solidFill>
                  <a:srgbClr val="6688CC"/>
                </a:solidFill>
                <a:latin typeface="Consolas" panose="020B0609020204030204" pitchFamily="49" charset="0"/>
              </a:rPr>
              <a:t> client </a:t>
            </a:r>
            <a:r>
              <a:rPr lang="en-IN" sz="1400" dirty="0">
                <a:solidFill>
                  <a:srgbClr val="225588"/>
                </a:solidFill>
                <a:latin typeface="Consolas" panose="020B0609020204030204" pitchFamily="49" charset="0"/>
              </a:rPr>
              <a:t>=</a:t>
            </a:r>
            <a:r>
              <a:rPr lang="en-IN" sz="1400" dirty="0">
                <a:solidFill>
                  <a:srgbClr val="6688CC"/>
                </a:solidFill>
                <a:latin typeface="Consolas" panose="020B0609020204030204" pitchFamily="49" charset="0"/>
              </a:rPr>
              <a:t> </a:t>
            </a:r>
            <a:r>
              <a:rPr lang="en-IN" sz="1400" dirty="0">
                <a:solidFill>
                  <a:srgbClr val="DDBB88"/>
                </a:solidFill>
                <a:latin typeface="Consolas" panose="020B0609020204030204" pitchFamily="49" charset="0"/>
              </a:rPr>
              <a:t>createClient</a:t>
            </a:r>
            <a:r>
              <a:rPr lang="en-IN" sz="14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400" dirty="0">
                <a:solidFill>
                  <a:srgbClr val="225588"/>
                </a:solidFill>
                <a:latin typeface="Consolas" panose="020B0609020204030204" pitchFamily="49" charset="0"/>
              </a:rPr>
              <a:t>async</a:t>
            </a:r>
            <a:r>
              <a:rPr lang="en-IN" sz="1400" dirty="0">
                <a:solidFill>
                  <a:srgbClr val="6688CC"/>
                </a:solidFill>
                <a:latin typeface="Consolas" panose="020B0609020204030204" pitchFamily="49" charset="0"/>
              </a:rPr>
              <a:t> </a:t>
            </a:r>
            <a:r>
              <a:rPr lang="en-IN" sz="1400" i="1" dirty="0">
                <a:solidFill>
                  <a:srgbClr val="9966B8"/>
                </a:solidFill>
                <a:latin typeface="Consolas" panose="020B0609020204030204" pitchFamily="49" charset="0"/>
              </a:rPr>
              <a:t>function</a:t>
            </a:r>
            <a:r>
              <a:rPr lang="en-IN" sz="1400" dirty="0">
                <a:solidFill>
                  <a:srgbClr val="6688CC"/>
                </a:solidFill>
                <a:latin typeface="Consolas" panose="020B0609020204030204" pitchFamily="49" charset="0"/>
              </a:rPr>
              <a:t> </a:t>
            </a:r>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try</a:t>
            </a:r>
            <a:r>
              <a:rPr lang="en-IN" sz="14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await</a:t>
            </a:r>
            <a:r>
              <a:rPr lang="en-IN" sz="1400" dirty="0">
                <a:solidFill>
                  <a:srgbClr val="6688CC"/>
                </a:solidFill>
                <a:latin typeface="Consolas" panose="020B0609020204030204" pitchFamily="49" charset="0"/>
              </a:rPr>
              <a:t> client.</a:t>
            </a:r>
            <a:r>
              <a:rPr lang="en-IN" sz="1400" dirty="0">
                <a:solidFill>
                  <a:srgbClr val="DDBB88"/>
                </a:solidFill>
                <a:latin typeface="Consolas" panose="020B0609020204030204" pitchFamily="49" charset="0"/>
              </a:rPr>
              <a:t>connect</a:t>
            </a:r>
            <a:r>
              <a:rPr lang="en-IN" sz="1400" dirty="0">
                <a:solidFill>
                  <a:srgbClr val="6688CC"/>
                </a:solidFill>
                <a:latin typeface="Consolas" panose="020B0609020204030204" pitchFamily="49" charset="0"/>
              </a:rPr>
              <a:t>();</a:t>
            </a:r>
          </a:p>
          <a:p>
            <a:r>
              <a:rPr lang="en-IN" sz="1400" dirty="0">
                <a:solidFill>
                  <a:srgbClr val="6688CC"/>
                </a:solidFill>
                <a:latin typeface="Consolas" panose="020B0609020204030204" pitchFamily="49" charset="0"/>
              </a:rPr>
              <a:t>        </a:t>
            </a:r>
            <a:r>
              <a:rPr lang="en-IN" sz="1400" i="1" dirty="0">
                <a:solidFill>
                  <a:srgbClr val="9966B8"/>
                </a:solidFill>
                <a:latin typeface="Consolas" panose="020B0609020204030204" pitchFamily="49" charset="0"/>
              </a:rPr>
              <a:t>let</a:t>
            </a:r>
            <a:r>
              <a:rPr lang="en-IN" sz="1400" dirty="0">
                <a:solidFill>
                  <a:srgbClr val="6688CC"/>
                </a:solidFill>
                <a:latin typeface="Consolas" panose="020B0609020204030204" pitchFamily="49" charset="0"/>
              </a:rPr>
              <a:t> cursor </a:t>
            </a:r>
            <a:r>
              <a:rPr lang="en-IN" sz="1400" dirty="0">
                <a:solidFill>
                  <a:srgbClr val="225588"/>
                </a:solidFill>
                <a:latin typeface="Consolas" panose="020B0609020204030204" pitchFamily="49" charset="0"/>
              </a:rPr>
              <a:t>=</a:t>
            </a:r>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await</a:t>
            </a:r>
            <a:r>
              <a:rPr lang="en-IN" sz="1400" dirty="0">
                <a:solidFill>
                  <a:srgbClr val="6688CC"/>
                </a:solidFill>
                <a:latin typeface="Consolas" panose="020B0609020204030204" pitchFamily="49" charset="0"/>
              </a:rPr>
              <a:t> client.</a:t>
            </a:r>
            <a:r>
              <a:rPr lang="en-IN" sz="1400" dirty="0">
                <a:solidFill>
                  <a:srgbClr val="DDBB88"/>
                </a:solidFill>
                <a:latin typeface="Consolas" panose="020B0609020204030204" pitchFamily="49" charset="0"/>
              </a:rPr>
              <a:t>KEYS</a:t>
            </a:r>
            <a:r>
              <a:rPr lang="en-IN" sz="1400" dirty="0">
                <a:solidFill>
                  <a:srgbClr val="6688CC"/>
                </a:solidFill>
                <a:latin typeface="Consolas" panose="020B0609020204030204" pitchFamily="49" charset="0"/>
              </a:rPr>
              <a:t>(</a:t>
            </a:r>
            <a:r>
              <a:rPr lang="en-IN" sz="1400" dirty="0">
                <a:solidFill>
                  <a:srgbClr val="22AA44"/>
                </a:solidFill>
                <a:latin typeface="Consolas" panose="020B0609020204030204" pitchFamily="49" charset="0"/>
              </a:rPr>
              <a:t>"*"</a:t>
            </a:r>
            <a:r>
              <a:rPr lang="en-IN" sz="1400" dirty="0">
                <a:solidFill>
                  <a:srgbClr val="6688CC"/>
                </a:solidFill>
                <a:latin typeface="Consolas" panose="020B0609020204030204" pitchFamily="49" charset="0"/>
              </a:rPr>
              <a:t>);</a:t>
            </a:r>
          </a:p>
          <a:p>
            <a:r>
              <a:rPr lang="en-IN" sz="1400" dirty="0">
                <a:solidFill>
                  <a:srgbClr val="6688CC"/>
                </a:solidFill>
                <a:latin typeface="Consolas" panose="020B0609020204030204" pitchFamily="49" charset="0"/>
              </a:rPr>
              <a:t>        </a:t>
            </a:r>
            <a:r>
              <a:rPr lang="en-IN" sz="1400" i="1" dirty="0">
                <a:solidFill>
                  <a:srgbClr val="9966B8"/>
                </a:solidFill>
                <a:latin typeface="Consolas" panose="020B0609020204030204" pitchFamily="49" charset="0"/>
              </a:rPr>
              <a:t>const</a:t>
            </a:r>
            <a:r>
              <a:rPr lang="en-IN" sz="1400" dirty="0">
                <a:solidFill>
                  <a:srgbClr val="6688CC"/>
                </a:solidFill>
                <a:latin typeface="Consolas" panose="020B0609020204030204" pitchFamily="49" charset="0"/>
              </a:rPr>
              <a:t> k </a:t>
            </a:r>
            <a:r>
              <a:rPr lang="en-IN" sz="1400" dirty="0">
                <a:solidFill>
                  <a:srgbClr val="225588"/>
                </a:solidFill>
                <a:latin typeface="Consolas" panose="020B0609020204030204" pitchFamily="49" charset="0"/>
              </a:rPr>
              <a:t>=</a:t>
            </a:r>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new</a:t>
            </a:r>
            <a:r>
              <a:rPr lang="en-IN" sz="1400" dirty="0">
                <a:solidFill>
                  <a:srgbClr val="6688CC"/>
                </a:solidFill>
                <a:latin typeface="Consolas" panose="020B0609020204030204" pitchFamily="49" charset="0"/>
              </a:rPr>
              <a:t> </a:t>
            </a:r>
            <a:r>
              <a:rPr lang="en-IN" sz="1400" i="1" dirty="0">
                <a:solidFill>
                  <a:srgbClr val="9966B8"/>
                </a:solidFill>
                <a:latin typeface="Consolas" panose="020B0609020204030204" pitchFamily="49" charset="0"/>
              </a:rPr>
              <a:t>Array</a:t>
            </a:r>
            <a:r>
              <a:rPr lang="en-IN" sz="14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for</a:t>
            </a:r>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await</a:t>
            </a:r>
            <a:r>
              <a:rPr lang="en-IN" sz="1400" dirty="0">
                <a:solidFill>
                  <a:srgbClr val="6688CC"/>
                </a:solidFill>
                <a:latin typeface="Consolas" panose="020B0609020204030204" pitchFamily="49" charset="0"/>
              </a:rPr>
              <a:t>(</a:t>
            </a:r>
            <a:r>
              <a:rPr lang="en-IN" sz="1400" i="1" dirty="0">
                <a:solidFill>
                  <a:srgbClr val="9966B8"/>
                </a:solidFill>
                <a:latin typeface="Consolas" panose="020B0609020204030204" pitchFamily="49" charset="0"/>
              </a:rPr>
              <a:t>const</a:t>
            </a:r>
            <a:r>
              <a:rPr lang="en-IN" sz="1400" dirty="0">
                <a:solidFill>
                  <a:srgbClr val="6688CC"/>
                </a:solidFill>
                <a:latin typeface="Consolas" panose="020B0609020204030204" pitchFamily="49" charset="0"/>
              </a:rPr>
              <a:t> key </a:t>
            </a:r>
            <a:r>
              <a:rPr lang="en-IN" sz="1400" dirty="0">
                <a:solidFill>
                  <a:srgbClr val="225588"/>
                </a:solidFill>
                <a:latin typeface="Consolas" panose="020B0609020204030204" pitchFamily="49" charset="0"/>
              </a:rPr>
              <a:t>of</a:t>
            </a:r>
            <a:r>
              <a:rPr lang="en-IN" sz="1400" dirty="0">
                <a:solidFill>
                  <a:srgbClr val="6688CC"/>
                </a:solidFill>
                <a:latin typeface="Consolas" panose="020B0609020204030204" pitchFamily="49" charset="0"/>
              </a:rPr>
              <a:t> cursor) {</a:t>
            </a:r>
          </a:p>
          <a:p>
            <a:r>
              <a:rPr lang="en-IN" sz="1400" dirty="0">
                <a:solidFill>
                  <a:srgbClr val="6688CC"/>
                </a:solidFill>
                <a:latin typeface="Consolas" panose="020B0609020204030204" pitchFamily="49" charset="0"/>
              </a:rPr>
              <a:t>            k.</a:t>
            </a:r>
            <a:r>
              <a:rPr lang="en-IN" sz="1400" dirty="0">
                <a:solidFill>
                  <a:srgbClr val="DDBB88"/>
                </a:solidFill>
                <a:latin typeface="Consolas" panose="020B0609020204030204" pitchFamily="49" charset="0"/>
              </a:rPr>
              <a:t>push</a:t>
            </a:r>
            <a:r>
              <a:rPr lang="en-IN" sz="1400" dirty="0">
                <a:solidFill>
                  <a:srgbClr val="6688CC"/>
                </a:solidFill>
                <a:latin typeface="Consolas" panose="020B0609020204030204" pitchFamily="49" charset="0"/>
              </a:rPr>
              <a:t>(key);</a:t>
            </a:r>
          </a:p>
          <a:p>
            <a:r>
              <a:rPr lang="en-IN" sz="1400" dirty="0">
                <a:solidFill>
                  <a:srgbClr val="6688CC"/>
                </a:solidFill>
                <a:latin typeface="Consolas" panose="020B0609020204030204" pitchFamily="49" charset="0"/>
              </a:rPr>
              <a:t>        }</a:t>
            </a:r>
          </a:p>
          <a:p>
            <a:r>
              <a:rPr lang="en-IN" sz="3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for</a:t>
            </a:r>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await</a:t>
            </a:r>
            <a:r>
              <a:rPr lang="en-IN" sz="1400" dirty="0">
                <a:solidFill>
                  <a:srgbClr val="6688CC"/>
                </a:solidFill>
                <a:latin typeface="Consolas" panose="020B0609020204030204" pitchFamily="49" charset="0"/>
              </a:rPr>
              <a:t>(</a:t>
            </a:r>
            <a:r>
              <a:rPr lang="en-IN" sz="1400" i="1" dirty="0">
                <a:solidFill>
                  <a:srgbClr val="9966B8"/>
                </a:solidFill>
                <a:latin typeface="Consolas" panose="020B0609020204030204" pitchFamily="49" charset="0"/>
              </a:rPr>
              <a:t>const</a:t>
            </a:r>
            <a:r>
              <a:rPr lang="en-IN" sz="1400" dirty="0">
                <a:solidFill>
                  <a:srgbClr val="6688CC"/>
                </a:solidFill>
                <a:latin typeface="Consolas" panose="020B0609020204030204" pitchFamily="49" charset="0"/>
              </a:rPr>
              <a:t> y </a:t>
            </a:r>
            <a:r>
              <a:rPr lang="en-IN" sz="1400" dirty="0">
                <a:solidFill>
                  <a:srgbClr val="225588"/>
                </a:solidFill>
                <a:latin typeface="Consolas" panose="020B0609020204030204" pitchFamily="49" charset="0"/>
              </a:rPr>
              <a:t>of</a:t>
            </a:r>
            <a:r>
              <a:rPr lang="en-IN" sz="1400" dirty="0">
                <a:solidFill>
                  <a:srgbClr val="6688CC"/>
                </a:solidFill>
                <a:latin typeface="Consolas" panose="020B0609020204030204" pitchFamily="49" charset="0"/>
              </a:rPr>
              <a:t> k) {</a:t>
            </a:r>
          </a:p>
          <a:p>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if</a:t>
            </a:r>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await</a:t>
            </a:r>
            <a:r>
              <a:rPr lang="en-IN" sz="1400" dirty="0">
                <a:solidFill>
                  <a:srgbClr val="6688CC"/>
                </a:solidFill>
                <a:latin typeface="Consolas" panose="020B0609020204030204" pitchFamily="49" charset="0"/>
              </a:rPr>
              <a:t> client.</a:t>
            </a:r>
            <a:r>
              <a:rPr lang="en-IN" sz="1400" dirty="0">
                <a:solidFill>
                  <a:srgbClr val="DDBB88"/>
                </a:solidFill>
                <a:latin typeface="Consolas" panose="020B0609020204030204" pitchFamily="49" charset="0"/>
              </a:rPr>
              <a:t>TYPE</a:t>
            </a:r>
            <a:r>
              <a:rPr lang="en-IN" sz="1400" dirty="0">
                <a:solidFill>
                  <a:srgbClr val="6688CC"/>
                </a:solidFill>
                <a:latin typeface="Consolas" panose="020B0609020204030204" pitchFamily="49" charset="0"/>
              </a:rPr>
              <a:t>(y) </a:t>
            </a:r>
            <a:r>
              <a:rPr lang="en-IN" sz="1400" dirty="0">
                <a:solidFill>
                  <a:srgbClr val="225588"/>
                </a:solidFill>
                <a:latin typeface="Consolas" panose="020B0609020204030204" pitchFamily="49" charset="0"/>
              </a:rPr>
              <a:t>==</a:t>
            </a:r>
            <a:r>
              <a:rPr lang="en-IN" sz="1400" dirty="0">
                <a:solidFill>
                  <a:srgbClr val="6688CC"/>
                </a:solidFill>
                <a:latin typeface="Consolas" panose="020B0609020204030204" pitchFamily="49" charset="0"/>
              </a:rPr>
              <a:t> </a:t>
            </a:r>
            <a:r>
              <a:rPr lang="en-IN" sz="1400" dirty="0">
                <a:solidFill>
                  <a:srgbClr val="22AA44"/>
                </a:solidFill>
                <a:latin typeface="Consolas" panose="020B0609020204030204" pitchFamily="49" charset="0"/>
              </a:rPr>
              <a:t>"string"</a:t>
            </a:r>
            <a:r>
              <a:rPr lang="en-IN" sz="14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                console.</a:t>
            </a:r>
            <a:r>
              <a:rPr lang="en-IN" sz="1400" dirty="0">
                <a:solidFill>
                  <a:srgbClr val="DDBB88"/>
                </a:solidFill>
                <a:latin typeface="Consolas" panose="020B0609020204030204" pitchFamily="49" charset="0"/>
              </a:rPr>
              <a:t>log</a:t>
            </a:r>
            <a:r>
              <a:rPr lang="en-IN" sz="1400" dirty="0">
                <a:solidFill>
                  <a:srgbClr val="6688CC"/>
                </a:solidFill>
                <a:latin typeface="Consolas" panose="020B0609020204030204" pitchFamily="49" charset="0"/>
              </a:rPr>
              <a:t>(</a:t>
            </a:r>
            <a:r>
              <a:rPr lang="en-IN" sz="1400" dirty="0">
                <a:solidFill>
                  <a:srgbClr val="225588"/>
                </a:solidFill>
                <a:latin typeface="Consolas" panose="020B0609020204030204" pitchFamily="49" charset="0"/>
              </a:rPr>
              <a:t>await</a:t>
            </a:r>
            <a:r>
              <a:rPr lang="en-IN" sz="1400" dirty="0">
                <a:solidFill>
                  <a:srgbClr val="6688CC"/>
                </a:solidFill>
                <a:latin typeface="Consolas" panose="020B0609020204030204" pitchFamily="49" charset="0"/>
              </a:rPr>
              <a:t> client.</a:t>
            </a:r>
            <a:r>
              <a:rPr lang="en-IN" sz="1400" dirty="0">
                <a:solidFill>
                  <a:srgbClr val="DDBB88"/>
                </a:solidFill>
                <a:latin typeface="Consolas" panose="020B0609020204030204" pitchFamily="49" charset="0"/>
              </a:rPr>
              <a:t>GET</a:t>
            </a:r>
            <a:r>
              <a:rPr lang="en-IN" sz="1400" dirty="0">
                <a:solidFill>
                  <a:srgbClr val="6688CC"/>
                </a:solidFill>
                <a:latin typeface="Consolas" panose="020B0609020204030204" pitchFamily="49" charset="0"/>
              </a:rPr>
              <a:t>(y));</a:t>
            </a:r>
          </a:p>
          <a:p>
            <a:r>
              <a:rPr lang="en-IN" sz="14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else</a:t>
            </a:r>
            <a:r>
              <a:rPr lang="en-IN" sz="14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                console.</a:t>
            </a:r>
            <a:r>
              <a:rPr lang="en-IN" sz="1400" dirty="0">
                <a:solidFill>
                  <a:srgbClr val="DDBB88"/>
                </a:solidFill>
                <a:latin typeface="Consolas" panose="020B0609020204030204" pitchFamily="49" charset="0"/>
              </a:rPr>
              <a:t>log</a:t>
            </a:r>
            <a:r>
              <a:rPr lang="en-IN" sz="1400" dirty="0">
                <a:solidFill>
                  <a:srgbClr val="6688CC"/>
                </a:solidFill>
                <a:latin typeface="Consolas" panose="020B0609020204030204" pitchFamily="49" charset="0"/>
              </a:rPr>
              <a:t>(</a:t>
            </a:r>
            <a:r>
              <a:rPr lang="en-IN" sz="1400" dirty="0">
                <a:solidFill>
                  <a:srgbClr val="22AA44"/>
                </a:solidFill>
                <a:latin typeface="Consolas" panose="020B0609020204030204" pitchFamily="49" charset="0"/>
              </a:rPr>
              <a:t>"Invalid key"</a:t>
            </a:r>
            <a:r>
              <a:rPr lang="en-IN" sz="1400" dirty="0">
                <a:solidFill>
                  <a:srgbClr val="6688CC"/>
                </a:solidFill>
                <a:latin typeface="Consolas" panose="020B0609020204030204" pitchFamily="49" charset="0"/>
              </a:rPr>
              <a:t>);</a:t>
            </a:r>
          </a:p>
          <a:p>
            <a:r>
              <a:rPr lang="en-IN" sz="14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    } </a:t>
            </a:r>
            <a:r>
              <a:rPr lang="en-IN" sz="1400" dirty="0">
                <a:solidFill>
                  <a:srgbClr val="225588"/>
                </a:solidFill>
                <a:latin typeface="Consolas" panose="020B0609020204030204" pitchFamily="49" charset="0"/>
              </a:rPr>
              <a:t>catch</a:t>
            </a:r>
            <a:r>
              <a:rPr lang="en-IN" sz="1400" dirty="0">
                <a:solidFill>
                  <a:srgbClr val="6688CC"/>
                </a:solidFill>
                <a:latin typeface="Consolas" panose="020B0609020204030204" pitchFamily="49" charset="0"/>
              </a:rPr>
              <a:t> (error) {</a:t>
            </a:r>
          </a:p>
          <a:p>
            <a:r>
              <a:rPr lang="en-IN" sz="1400" dirty="0">
                <a:solidFill>
                  <a:srgbClr val="6688CC"/>
                </a:solidFill>
                <a:latin typeface="Consolas" panose="020B0609020204030204" pitchFamily="49" charset="0"/>
              </a:rPr>
              <a:t>        console.</a:t>
            </a:r>
            <a:r>
              <a:rPr lang="en-IN" sz="1400" dirty="0">
                <a:solidFill>
                  <a:srgbClr val="DDBB88"/>
                </a:solidFill>
                <a:latin typeface="Consolas" panose="020B0609020204030204" pitchFamily="49" charset="0"/>
              </a:rPr>
              <a:t>log</a:t>
            </a:r>
            <a:r>
              <a:rPr lang="en-IN" sz="1400" dirty="0">
                <a:solidFill>
                  <a:srgbClr val="6688CC"/>
                </a:solidFill>
                <a:latin typeface="Consolas" panose="020B0609020204030204" pitchFamily="49" charset="0"/>
              </a:rPr>
              <a:t>(error.message);</a:t>
            </a:r>
          </a:p>
          <a:p>
            <a:r>
              <a:rPr lang="en-IN" sz="14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finally</a:t>
            </a:r>
            <a:r>
              <a:rPr lang="en-IN" sz="1400" dirty="0">
                <a:solidFill>
                  <a:srgbClr val="6688CC"/>
                </a:solidFill>
                <a:latin typeface="Consolas" panose="020B0609020204030204" pitchFamily="49" charset="0"/>
              </a:rPr>
              <a:t>{</a:t>
            </a:r>
          </a:p>
          <a:p>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await</a:t>
            </a:r>
            <a:r>
              <a:rPr lang="en-IN" sz="1400" dirty="0">
                <a:solidFill>
                  <a:srgbClr val="6688CC"/>
                </a:solidFill>
                <a:latin typeface="Consolas" panose="020B0609020204030204" pitchFamily="49" charset="0"/>
              </a:rPr>
              <a:t> client.</a:t>
            </a:r>
            <a:r>
              <a:rPr lang="en-IN" sz="1400" dirty="0">
                <a:solidFill>
                  <a:srgbClr val="DDBB88"/>
                </a:solidFill>
                <a:latin typeface="Consolas" panose="020B0609020204030204" pitchFamily="49" charset="0"/>
              </a:rPr>
              <a:t>quit</a:t>
            </a:r>
            <a:r>
              <a:rPr lang="en-IN" sz="1400" dirty="0">
                <a:solidFill>
                  <a:srgbClr val="6688CC"/>
                </a:solidFill>
                <a:latin typeface="Consolas" panose="020B0609020204030204" pitchFamily="49" charset="0"/>
              </a:rPr>
              <a:t>();</a:t>
            </a:r>
          </a:p>
          <a:p>
            <a:r>
              <a:rPr lang="en-IN" sz="1400" dirty="0">
                <a:solidFill>
                  <a:srgbClr val="6688CC"/>
                </a:solidFill>
                <a:latin typeface="Consolas" panose="020B0609020204030204" pitchFamily="49" charset="0"/>
              </a:rPr>
              <a:t>        console.</a:t>
            </a:r>
            <a:r>
              <a:rPr lang="en-IN" sz="1400" dirty="0">
                <a:solidFill>
                  <a:srgbClr val="DDBB88"/>
                </a:solidFill>
                <a:latin typeface="Consolas" panose="020B0609020204030204" pitchFamily="49" charset="0"/>
              </a:rPr>
              <a:t>log</a:t>
            </a:r>
            <a:r>
              <a:rPr lang="en-IN" sz="1400" dirty="0">
                <a:solidFill>
                  <a:srgbClr val="6688CC"/>
                </a:solidFill>
                <a:latin typeface="Consolas" panose="020B0609020204030204" pitchFamily="49" charset="0"/>
              </a:rPr>
              <a:t>(</a:t>
            </a:r>
            <a:r>
              <a:rPr lang="en-IN" sz="1400" dirty="0">
                <a:solidFill>
                  <a:srgbClr val="22AA44"/>
                </a:solidFill>
                <a:latin typeface="Consolas" panose="020B0609020204030204" pitchFamily="49" charset="0"/>
              </a:rPr>
              <a:t>"Connection closed..."</a:t>
            </a:r>
            <a:r>
              <a:rPr lang="en-IN" sz="1400" dirty="0">
                <a:solidFill>
                  <a:srgbClr val="6688CC"/>
                </a:solidFill>
                <a:latin typeface="Consolas" panose="020B0609020204030204" pitchFamily="49" charset="0"/>
              </a:rPr>
              <a:t>);</a:t>
            </a:r>
          </a:p>
          <a:p>
            <a:r>
              <a:rPr lang="en-IN" sz="14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smtClean="0">
                <a:solidFill>
                  <a:srgbClr val="6688CC"/>
                </a:solidFill>
                <a:latin typeface="Consolas" panose="020B0609020204030204" pitchFamily="49" charset="0"/>
              </a:rPr>
              <a:t>();</a:t>
            </a:r>
            <a:endParaRPr lang="en-IN" sz="14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smtClean="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DECR / </a:t>
            </a:r>
            <a:r>
              <a:rPr lang="en-IN" sz="4000" spc="-1" dirty="0" smtClean="0">
                <a:solidFill>
                  <a:srgbClr val="F7C120"/>
                </a:solidFill>
                <a:latin typeface="Open Sans"/>
                <a:ea typeface="DejaVu Sans"/>
              </a:rPr>
              <a:t>DECRBY </a:t>
            </a:r>
            <a:r>
              <a:rPr lang="en-IN" sz="4000" b="0" strike="noStrike" spc="-1" dirty="0" smtClean="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smtClean="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smtClean="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smtClean="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smtClean="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true</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988151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key &amp; persist key</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38592</TotalTime>
  <Words>11225</Words>
  <Application>Microsoft Office PowerPoint</Application>
  <PresentationFormat>Widescreen</PresentationFormat>
  <Paragraphs>1407</Paragraphs>
  <Slides>129</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129</vt:i4>
      </vt:variant>
    </vt:vector>
  </HeadingPairs>
  <TitlesOfParts>
    <vt:vector size="150"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8843</cp:revision>
  <dcterms:created xsi:type="dcterms:W3CDTF">2015-10-09T06:09:34Z</dcterms:created>
  <dcterms:modified xsi:type="dcterms:W3CDTF">2024-06-15T08:27:42Z</dcterms:modified>
</cp:coreProperties>
</file>