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C7506"/>
    <a:srgbClr val="B22251"/>
    <a:srgbClr val="C5C10B"/>
    <a:srgbClr val="4D0AF4"/>
    <a:srgbClr val="F49E2C"/>
    <a:srgbClr val="6A3864"/>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708920"/>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725144"/>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62292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327526"/>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a:t>
            </a:r>
            <a:r>
              <a:rPr lang="en-IN" b="0" i="0" dirty="0">
                <a:solidFill>
                  <a:srgbClr val="016EE9"/>
                </a:solidFill>
                <a:effectLst/>
                <a:latin typeface="Source Code Pro" panose="020B0509030403020204" pitchFamily="49" charset="0"/>
                <a:ea typeface="Source Code Pro" panose="020B0509030403020204" pitchFamily="49" charset="0"/>
              </a:rPr>
              <a:t>/</a:t>
            </a:r>
            <a:r>
              <a:rPr lang="en-IN" b="0" i="0">
                <a:solidFill>
                  <a:srgbClr val="016EE9"/>
                </a:solidFill>
                <a:effectLst/>
                <a:latin typeface="Source Code Pro" panose="020B0509030403020204" pitchFamily="49" charset="0"/>
                <a:ea typeface="Source Code Pro" panose="020B0509030403020204" pitchFamily="49" charset="0"/>
              </a:rPr>
              <a:t>pattern/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TextBox 11">
            <a:extLst>
              <a:ext uri="{FF2B5EF4-FFF2-40B4-BE49-F238E27FC236}">
                <a16:creationId xmlns:a16="http://schemas.microsoft.com/office/drawing/2014/main" id="{36680A1C-C326-2B83-A614-2980BB510307}"/>
              </a:ext>
            </a:extLst>
          </p:cNvPr>
          <p:cNvSpPr txBox="1"/>
          <p:nvPr/>
        </p:nvSpPr>
        <p:spPr>
          <a:xfrm>
            <a:off x="348576" y="5003884"/>
            <a:ext cx="720852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37472</TotalTime>
  <Words>30807</Words>
  <Application>Microsoft Office PowerPoint</Application>
  <PresentationFormat>Widescreen</PresentationFormat>
  <Paragraphs>3170</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7827</cp:revision>
  <dcterms:created xsi:type="dcterms:W3CDTF">2015-10-09T06:09:34Z</dcterms:created>
  <dcterms:modified xsi:type="dcterms:W3CDTF">2024-08-07T10:53:14Z</dcterms:modified>
</cp:coreProperties>
</file>