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1"/>
  </p:notesMasterIdLst>
  <p:sldIdLst>
    <p:sldId id="256" r:id="rId2"/>
    <p:sldId id="1390" r:id="rId3"/>
    <p:sldId id="1417" r:id="rId4"/>
    <p:sldId id="258" r:id="rId5"/>
    <p:sldId id="259" r:id="rId6"/>
    <p:sldId id="260" r:id="rId7"/>
    <p:sldId id="261" r:id="rId8"/>
    <p:sldId id="262" r:id="rId9"/>
    <p:sldId id="263" r:id="rId10"/>
    <p:sldId id="264" r:id="rId11"/>
    <p:sldId id="265" r:id="rId12"/>
    <p:sldId id="266" r:id="rId13"/>
    <p:sldId id="1391" r:id="rId14"/>
    <p:sldId id="268" r:id="rId15"/>
    <p:sldId id="269" r:id="rId16"/>
    <p:sldId id="270" r:id="rId17"/>
    <p:sldId id="1392" r:id="rId18"/>
    <p:sldId id="1393" r:id="rId19"/>
    <p:sldId id="1394" r:id="rId20"/>
    <p:sldId id="274" r:id="rId21"/>
    <p:sldId id="275" r:id="rId22"/>
    <p:sldId id="276" r:id="rId23"/>
    <p:sldId id="277" r:id="rId24"/>
    <p:sldId id="278" r:id="rId25"/>
    <p:sldId id="279" r:id="rId26"/>
    <p:sldId id="280" r:id="rId27"/>
    <p:sldId id="281" r:id="rId28"/>
    <p:sldId id="282" r:id="rId29"/>
    <p:sldId id="283" r:id="rId30"/>
    <p:sldId id="284" r:id="rId31"/>
    <p:sldId id="1395" r:id="rId32"/>
    <p:sldId id="1396" r:id="rId33"/>
    <p:sldId id="287" r:id="rId34"/>
    <p:sldId id="288" r:id="rId35"/>
    <p:sldId id="289" r:id="rId36"/>
    <p:sldId id="1397" r:id="rId37"/>
    <p:sldId id="1398" r:id="rId38"/>
    <p:sldId id="292" r:id="rId39"/>
    <p:sldId id="293" r:id="rId40"/>
    <p:sldId id="294" r:id="rId41"/>
    <p:sldId id="295" r:id="rId42"/>
    <p:sldId id="296" r:id="rId43"/>
    <p:sldId id="297" r:id="rId44"/>
    <p:sldId id="298" r:id="rId45"/>
    <p:sldId id="299" r:id="rId46"/>
    <p:sldId id="300" r:id="rId47"/>
    <p:sldId id="301" r:id="rId48"/>
    <p:sldId id="1399" r:id="rId49"/>
    <p:sldId id="303" r:id="rId50"/>
    <p:sldId id="304" r:id="rId51"/>
    <p:sldId id="1400" r:id="rId52"/>
    <p:sldId id="1401" r:id="rId53"/>
    <p:sldId id="307" r:id="rId54"/>
    <p:sldId id="1402" r:id="rId55"/>
    <p:sldId id="309" r:id="rId56"/>
    <p:sldId id="310" r:id="rId57"/>
    <p:sldId id="311" r:id="rId58"/>
    <p:sldId id="312" r:id="rId59"/>
    <p:sldId id="1403" r:id="rId60"/>
    <p:sldId id="1404" r:id="rId61"/>
    <p:sldId id="1405" r:id="rId62"/>
    <p:sldId id="316" r:id="rId63"/>
    <p:sldId id="317" r:id="rId64"/>
    <p:sldId id="1406" r:id="rId65"/>
    <p:sldId id="1407" r:id="rId66"/>
    <p:sldId id="320" r:id="rId67"/>
    <p:sldId id="1408" r:id="rId68"/>
    <p:sldId id="322" r:id="rId69"/>
    <p:sldId id="323" r:id="rId70"/>
    <p:sldId id="324" r:id="rId71"/>
    <p:sldId id="325" r:id="rId72"/>
    <p:sldId id="1409" r:id="rId73"/>
    <p:sldId id="327" r:id="rId74"/>
    <p:sldId id="1410" r:id="rId75"/>
    <p:sldId id="329" r:id="rId76"/>
    <p:sldId id="1411" r:id="rId77"/>
    <p:sldId id="1412" r:id="rId78"/>
    <p:sldId id="332" r:id="rId79"/>
    <p:sldId id="333" r:id="rId80"/>
    <p:sldId id="334" r:id="rId81"/>
    <p:sldId id="335" r:id="rId82"/>
    <p:sldId id="1413" r:id="rId83"/>
    <p:sldId id="1414" r:id="rId84"/>
    <p:sldId id="338" r:id="rId85"/>
    <p:sldId id="339" r:id="rId86"/>
    <p:sldId id="340" r:id="rId87"/>
    <p:sldId id="341" r:id="rId88"/>
    <p:sldId id="1415" r:id="rId89"/>
    <p:sldId id="343" r:id="rId90"/>
    <p:sldId id="344" r:id="rId91"/>
    <p:sldId id="345" r:id="rId92"/>
    <p:sldId id="346" r:id="rId93"/>
    <p:sldId id="347" r:id="rId94"/>
    <p:sldId id="348" r:id="rId95"/>
    <p:sldId id="349" r:id="rId96"/>
    <p:sldId id="350" r:id="rId97"/>
    <p:sldId id="351" r:id="rId98"/>
    <p:sldId id="1416" r:id="rId99"/>
    <p:sldId id="353"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0" d="100"/>
          <a:sy n="70" d="100"/>
        </p:scale>
        <p:origin x="636" y="7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12/5/2021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sp>
        <p:nvSpPr>
          <p:cNvPr id="90" name="CustomShape 2"/>
          <p:cNvSpPr/>
          <p:nvPr/>
        </p:nvSpPr>
        <p:spPr>
          <a:xfrm>
            <a:off x="720000" y="5158800"/>
            <a:ext cx="10860840" cy="116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tabLst>
                <a:tab pos="0" algn="l"/>
              </a:tabLst>
            </a:pPr>
            <a:r>
              <a:rPr lang="en-US" sz="9000" b="0" strike="noStrike" spc="-1">
                <a:solidFill>
                  <a:srgbClr val="17A889"/>
                </a:solidFill>
                <a:latin typeface="Calibri"/>
                <a:ea typeface="DejaVu Sans"/>
              </a:rPr>
              <a:t>iet</a:t>
            </a:r>
            <a:endParaRPr lang="en-IN" sz="9000" b="0" strike="noStrike" spc="-1">
              <a:latin typeface="Arial"/>
            </a:endParaRPr>
          </a:p>
        </p:txBody>
      </p:sp>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3" name="Picture 2_0"/>
          <p:cNvPicPr/>
          <p:nvPr/>
        </p:nvPicPr>
        <p:blipFill>
          <a:blip r:embed="rId3"/>
          <a:stretch/>
        </p:blipFill>
        <p:spPr>
          <a:xfrm>
            <a:off x="181440" y="196920"/>
            <a:ext cx="2832480" cy="1045800"/>
          </a:xfrm>
          <a:prstGeom prst="rect">
            <a:avLst/>
          </a:prstGeom>
          <a:ln>
            <a:noFill/>
          </a:ln>
        </p:spPr>
      </p:pic>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setex key &amp; setnx key</a:t>
            </a:r>
            <a:endParaRPr lang="en-IN" sz="5400" b="0" strike="noStrike" spc="-1">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setex key &amp; setnx key</a:t>
            </a:r>
            <a:endParaRPr lang="en-IN" sz="4000" b="0" strike="noStrike" spc="-1">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message:1 60 "this is the test by SALEEL!, we are learning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sms:1 60 6379</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sms:3 "Some long text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"my playlist" "Song 1 Song 2 ..."</a:t>
            </a:r>
            <a:endParaRPr lang="en-IN" sz="1800" b="0" strike="noStrike" spc="-1">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seconds 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value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milliseconds]</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getset key, getdel key &amp; getrange key</a:t>
            </a:r>
            <a:endParaRPr lang="en-IN" sz="5400" b="0" strike="noStrike" spc="-1" dirty="0">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start end</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pattern</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09184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-1 if the key exists but has no associated expire.</a:t>
            </a:r>
            <a:endParaRPr lang="en-IN" sz="1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-2 if the key does not exist.</a:t>
            </a:r>
            <a:endParaRPr lang="en-IN" sz="1800" b="0" strike="noStrike" spc="-1" dirty="0">
              <a:latin typeface="Arial"/>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a:t>
            </a:r>
            <a:endParaRPr lang="en-IN" sz="5400" b="0" strike="noStrike" spc="-1">
              <a:latin typeface="Arial"/>
            </a:endParaRP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a:solidFill>
                  <a:srgbClr val="00838F"/>
                </a:solidFill>
                <a:latin typeface="Segoe UI"/>
                <a:ea typeface="DejaVu Sans"/>
              </a:rPr>
              <a:t>Redis allows us to store keys that map to any one of five different data structure types; </a:t>
            </a:r>
            <a:r>
              <a:rPr lang="en-IN" sz="2000" b="1" strike="noStrike" spc="-1">
                <a:solidFill>
                  <a:srgbClr val="00838F"/>
                </a:solidFill>
                <a:latin typeface="Segoe UI"/>
                <a:ea typeface="DejaVu Sans"/>
              </a:rPr>
              <a:t>STRINGs, LISTs, SETs, HASHes, and ZSETs.</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seconds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0</a:t>
            </a:r>
            <a:r>
              <a:rPr lang="en-IN" sz="1800" b="0" strike="noStrike" spc="-1" dirty="0">
                <a:solidFill>
                  <a:srgbClr val="262626"/>
                </a:solidFill>
                <a:latin typeface="Arial"/>
                <a:ea typeface="Open Sans"/>
              </a:rPr>
              <a:t> if no key was set (at least one key already existed).</a:t>
            </a:r>
            <a:endParaRPr lang="en-IN" sz="1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1</a:t>
            </a:r>
            <a:r>
              <a:rPr lang="en-IN" sz="1800" b="0" strike="noStrike" spc="-1" dirty="0">
                <a:solidFill>
                  <a:srgbClr val="262626"/>
                </a:solidFill>
                <a:latin typeface="Arial"/>
                <a:ea typeface="Open Sans"/>
              </a:rPr>
              <a:t> if the all the keys were set.</a:t>
            </a:r>
            <a:endParaRPr lang="en-IN" sz="1800" b="0" strike="noStrike" spc="-1" dirty="0">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increment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decrement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 strlen key </a:t>
            </a:r>
          </a:p>
          <a:p>
            <a:pPr algn="ctr">
              <a:lnSpc>
                <a:spcPct val="100000"/>
              </a:lnSpc>
            </a:pPr>
            <a:r>
              <a:rPr lang="en-IN" sz="5400" b="0" i="1" strike="noStrike" spc="-1" dirty="0">
                <a:solidFill>
                  <a:srgbClr val="F7C120"/>
                </a:solidFill>
                <a:latin typeface="Century"/>
              </a:rPr>
              <a:t>&amp; type</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a:t>
            </a:r>
            <a:r>
              <a:rPr lang="en-IN" b="1" strike="noStrike" spc="-1" dirty="0" err="1">
                <a:solidFill>
                  <a:srgbClr val="00838F"/>
                </a:solidFill>
                <a:latin typeface="Segoe UI"/>
                <a:ea typeface="DejaVu Sans"/>
              </a:rPr>
              <a:t>HASHes</a:t>
            </a:r>
            <a:r>
              <a:rPr lang="en-IN" b="1" strike="noStrike" spc="-1" dirty="0">
                <a:solidFill>
                  <a:srgbClr val="00838F"/>
                </a:solidFill>
                <a:latin typeface="Segoe UI"/>
                <a:ea typeface="DejaVu Sans"/>
              </a:rPr>
              <a:t>,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20688"/>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source destination [DB destination-db] [REPLACE]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db</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lpush key &amp; rpush key</a:t>
            </a:r>
            <a:endParaRPr lang="en-IN" sz="5400" b="0" strike="noStrike" spc="-1">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lpush &amp; rpush</a:t>
            </a:r>
            <a:endParaRPr lang="en-IN" sz="4000" b="0" strike="noStrike" spc="-1">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lpush fruits apple orange mango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rpush fruits banana grapes kiwi</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lpush a 0 1 2 3 4</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rpush a 5 6 7 8 9</a:t>
            </a:r>
            <a:endParaRPr lang="en-IN" sz="1800" b="0" strike="noStrike" spc="-1">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start stop</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We can fetch the entire list by passing a range of 0 for the start index and -1 for the last index.</a:t>
            </a:r>
            <a:endParaRPr lang="en-IN" sz="1800" b="0" strike="noStrike" spc="-1" dirty="0">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lset key &amp; linsert key</a:t>
            </a:r>
            <a:endParaRPr lang="en-IN" sz="5400" b="0" strike="noStrike" spc="-1">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8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redis-server --redis.conf --protected-mode no   </a:t>
            </a:r>
            <a:r>
              <a:rPr lang="en-IN" sz="1400" b="0" strike="noStrike" spc="-1" dirty="0">
                <a:solidFill>
                  <a:srgbClr val="92D050"/>
                </a:solidFill>
                <a:latin typeface="Consolas"/>
                <a:ea typeface="Tahoma"/>
              </a:rPr>
              <a:t>//start server</a:t>
            </a:r>
            <a:endParaRPr lang="en-IN" sz="1400" b="0" strike="noStrike" spc="-1" dirty="0">
              <a:latin typeface="Arial"/>
            </a:endParaRPr>
          </a:p>
          <a:p>
            <a:pPr>
              <a:lnSpc>
                <a:spcPct val="100000"/>
              </a:lnSpc>
            </a:pPr>
            <a:endParaRPr lang="en-IN" sz="1400" b="0" strike="noStrike" spc="-1" dirty="0">
              <a:latin typeface="Arial"/>
            </a:endParaRPr>
          </a:p>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redis-cli –h 127.0.0.1 –p 6379 –n 1 </a:t>
            </a:r>
            <a:r>
              <a:rPr lang="en-IN" sz="1400" b="0" strike="noStrike" spc="-1" dirty="0">
                <a:solidFill>
                  <a:srgbClr val="92D050"/>
                </a:solidFill>
                <a:latin typeface="Consolas"/>
                <a:ea typeface="Tahoma"/>
              </a:rPr>
              <a:t>//</a:t>
            </a:r>
            <a:r>
              <a:rPr lang="en-IN" sz="1400" b="0" strike="noStrike" spc="-1" dirty="0">
                <a:solidFill>
                  <a:srgbClr val="528693"/>
                </a:solidFill>
                <a:latin typeface="Consolas"/>
                <a:ea typeface="Tahoma"/>
              </a:rPr>
              <a:t> </a:t>
            </a:r>
            <a:r>
              <a:rPr lang="en-IN" sz="1400" b="0" strike="noStrike" spc="-1" dirty="0">
                <a:solidFill>
                  <a:srgbClr val="92D050"/>
                </a:solidFill>
                <a:latin typeface="Consolas"/>
                <a:ea typeface="Tahoma"/>
              </a:rPr>
              <a:t>redis-cli is the Redis command line interface</a:t>
            </a:r>
            <a:endParaRPr lang="en-IN" sz="1400" b="0" strike="noStrike" spc="-1" dirty="0">
              <a:latin typeface="Arial"/>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39720"/>
            <a:ext cx="11693880" cy="199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server at 127.0.0.1 port 6379</a:t>
            </a:r>
            <a:endParaRPr lang="en-IN" sz="1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46600" y="3678480"/>
            <a:ext cx="8688600"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212880"/>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7" name="CustomShape 8"/>
          <p:cNvSpPr/>
          <p:nvPr/>
        </p:nvSpPr>
        <p:spPr>
          <a:xfrm>
            <a:off x="6357240" y="5906160"/>
            <a:ext cx="623628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5 4 3 2 1 0</a:t>
            </a:r>
            <a:endParaRPr lang="en-IN" sz="1800" b="0" strike="noStrike" spc="-1">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index element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BEFORE|AFTER pivot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[count]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[count]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count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1224000" y="5904000"/>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element [RANK rank] [COUNT num-matches] [MAXLEN </a:t>
            </a:r>
            <a:r>
              <a:rPr lang="en-US" spc="-1" dirty="0" err="1">
                <a:solidFill>
                  <a:srgbClr val="00B0F0"/>
                </a:solidFill>
                <a:latin typeface="Source Code Pro" panose="020B0509030403020204" pitchFamily="49" charset="0"/>
                <a:ea typeface="Source Code Pro" panose="020B0509030403020204" pitchFamily="49" charset="0"/>
              </a:rPr>
              <a:t>len</a:t>
            </a:r>
            <a:r>
              <a:rPr lang="en-US" spc="-1" dirty="0">
                <a:solidFill>
                  <a:srgbClr val="00B0F0"/>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hset key, hsetnx key &amp; hget key</a:t>
            </a:r>
            <a:endParaRPr lang="en-IN" sz="5400" b="0" strike="noStrike" spc="-1" dirty="0">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field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field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As per Redis 4.0.0, HMSET is considered deprecated.</a:t>
            </a:r>
            <a:endParaRPr lang="en-IN" sz="18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field [field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field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field increment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field [field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field</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[count [WITHVALUES]]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sismember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message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destination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Sorted Sets</a:t>
            </a:r>
            <a:endParaRPr lang="en-IN" sz="5400" b="0" strike="noStrike" spc="-1">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ZADD key [NX|XX] [GT|LT] [CH] [INCR] score member [score member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min max [BYSCORE|BYLEX] [REV] [LIMIT offset count] [WITHSCORES]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ZREVRANGE key start stop [WITHSCORES]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min max [WITHSCORES] [LIMIT offset count]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max min [WITHSCORES] [LIMIT offset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min max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[count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[key ...]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'Hello World!'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"local x = 'Hello World!'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redis.call('echo', 'Hello')"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ARGV[1] + ARGV[2] + ARGV[3]" 0 3 3 4</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redis.call('keys',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x=redis.call('keys','*')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x=redis.call('mget', KEYS[1],KEYS[2],KEYS[3]) return x" 3 a b c</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redis.call('mget', KEYS[1],KEYS[2],KEYS[3])" 3 a b c</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redis.call('zrank', 'game:1', ARGV[1])" 0 saleel</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pub/sub</a:t>
            </a:r>
            <a:endParaRPr lang="en-IN" sz="5400" b="0" strike="noStrike" spc="-1">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message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geo</a:t>
            </a:r>
            <a:endParaRPr lang="en-IN" sz="5400" b="0" strike="noStrike" spc="-1">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server:1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otp:1 455676 ex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otp:2 236767 px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"host name" stp5 nx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set user:1 "saleel" xx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ex 100 get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keepttl</a:t>
            </a:r>
            <a:endParaRPr lang="en-IN" sz="1800" b="0" strike="noStrike" spc="-1">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9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value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rgbClr val="00B0F0"/>
                </a:solidFill>
                <a:latin typeface="Source Code Pro" panose="020B0509030403020204" pitchFamily="49" charset="0"/>
                <a:ea typeface="Source Code Pro" panose="020B0509030403020204" pitchFamily="49" charset="0"/>
              </a:rPr>
              <a:t>milliseconds|KEEPTTL</a:t>
            </a:r>
            <a:r>
              <a:rPr lang="en-US" spc="-1" dirty="0">
                <a:solidFill>
                  <a:srgbClr val="00B0F0"/>
                </a:solidFill>
                <a:latin typeface="Source Code Pro" panose="020B0509030403020204" pitchFamily="49" charset="0"/>
                <a:ea typeface="Source Code Pro" panose="020B0509030403020204" pitchFamily="49" charset="0"/>
              </a:rPr>
              <a:t>] [NX|XX] [GET]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[NX|XX] [CH] longitude latitude member [longitude latitude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transcation</a:t>
            </a:r>
            <a:endParaRPr lang="en-IN" sz="5400" b="0" strike="noStrike" spc="-1">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38231</TotalTime>
  <Words>7586</Words>
  <Application>Microsoft Office PowerPoint</Application>
  <PresentationFormat>Widescreen</PresentationFormat>
  <Paragraphs>900</Paragraphs>
  <Slides>99</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99</vt:i4>
      </vt:variant>
    </vt:vector>
  </HeadingPairs>
  <TitlesOfParts>
    <vt:vector size="118"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8702</cp:revision>
  <dcterms:created xsi:type="dcterms:W3CDTF">2015-10-09T06:09:34Z</dcterms:created>
  <dcterms:modified xsi:type="dcterms:W3CDTF">2021-12-05T06:13:35Z</dcterms:modified>
</cp:coreProperties>
</file>