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4"/>
  </p:notesMasterIdLst>
  <p:sldIdLst>
    <p:sldId id="256" r:id="rId2"/>
    <p:sldId id="1390" r:id="rId3"/>
    <p:sldId id="1417" r:id="rId4"/>
    <p:sldId id="1418" r:id="rId5"/>
    <p:sldId id="258"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301" r:id="rId49"/>
    <p:sldId id="1399" r:id="rId50"/>
    <p:sldId id="303" r:id="rId51"/>
    <p:sldId id="304" r:id="rId52"/>
    <p:sldId id="1400" r:id="rId53"/>
    <p:sldId id="1401" r:id="rId54"/>
    <p:sldId id="307" r:id="rId55"/>
    <p:sldId id="1402" r:id="rId56"/>
    <p:sldId id="309" r:id="rId57"/>
    <p:sldId id="310" r:id="rId58"/>
    <p:sldId id="311" r:id="rId59"/>
    <p:sldId id="312" r:id="rId60"/>
    <p:sldId id="1403" r:id="rId61"/>
    <p:sldId id="1404" r:id="rId62"/>
    <p:sldId id="1405" r:id="rId63"/>
    <p:sldId id="316" r:id="rId64"/>
    <p:sldId id="317" r:id="rId65"/>
    <p:sldId id="1406" r:id="rId66"/>
    <p:sldId id="1407" r:id="rId67"/>
    <p:sldId id="320" r:id="rId68"/>
    <p:sldId id="1408" r:id="rId69"/>
    <p:sldId id="322" r:id="rId70"/>
    <p:sldId id="323" r:id="rId71"/>
    <p:sldId id="324" r:id="rId72"/>
    <p:sldId id="325" r:id="rId73"/>
    <p:sldId id="1409" r:id="rId74"/>
    <p:sldId id="327" r:id="rId75"/>
    <p:sldId id="1410" r:id="rId76"/>
    <p:sldId id="329" r:id="rId77"/>
    <p:sldId id="1411" r:id="rId78"/>
    <p:sldId id="1412" r:id="rId79"/>
    <p:sldId id="332" r:id="rId80"/>
    <p:sldId id="333" r:id="rId81"/>
    <p:sldId id="334" r:id="rId82"/>
    <p:sldId id="335" r:id="rId83"/>
    <p:sldId id="1413" r:id="rId84"/>
    <p:sldId id="1414" r:id="rId85"/>
    <p:sldId id="338" r:id="rId86"/>
    <p:sldId id="339" r:id="rId87"/>
    <p:sldId id="340" r:id="rId88"/>
    <p:sldId id="341" r:id="rId89"/>
    <p:sldId id="1415" r:id="rId90"/>
    <p:sldId id="343" r:id="rId91"/>
    <p:sldId id="344" r:id="rId92"/>
    <p:sldId id="345" r:id="rId93"/>
    <p:sldId id="346" r:id="rId94"/>
    <p:sldId id="347" r:id="rId95"/>
    <p:sldId id="348" r:id="rId96"/>
    <p:sldId id="349" r:id="rId97"/>
    <p:sldId id="350" r:id="rId98"/>
    <p:sldId id="351" r:id="rId99"/>
    <p:sldId id="1416" r:id="rId100"/>
    <p:sldId id="353" r:id="rId101"/>
    <p:sldId id="1419" r:id="rId102"/>
    <p:sldId id="1420"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87" d="100"/>
          <a:sy n="87" d="100"/>
        </p:scale>
        <p:origin x="180" y="90"/>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6/13/2024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Node.js –Redis 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smtClean="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a:solidFill>
                  <a:srgbClr val="000000"/>
                </a:solidFill>
                <a:latin typeface="Consolas"/>
                <a:ea typeface="Tahoma"/>
              </a:rPr>
              <a:t>C:\&gt;</a:t>
            </a:r>
            <a:r>
              <a:rPr lang="en-IN" sz="1800" b="0" strike="noStrike" spc="-1">
                <a:solidFill>
                  <a:srgbClr val="528693"/>
                </a:solidFill>
                <a:latin typeface="Consolas"/>
                <a:ea typeface="Tahoma"/>
              </a:rPr>
              <a:t> redis-cli monitor</a:t>
            </a:r>
            <a:endParaRPr lang="en-IN" sz="1800" b="0" strike="noStrike" spc="-1">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656221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key &amp; setnx key</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key &amp;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getex</a:t>
            </a:r>
            <a:r>
              <a:rPr lang="en-IN" sz="4800" i="1" spc="-1" dirty="0">
                <a:solidFill>
                  <a:srgbClr val="F7C120"/>
                </a:solidFill>
                <a:latin typeface="Segoe UI Light" panose="020B0502040204020203" pitchFamily="34" charset="0"/>
                <a:ea typeface="DejaVu Sans"/>
                <a:cs typeface="Segoe UI Light" panose="020B0502040204020203" pitchFamily="34" charset="0"/>
              </a:rPr>
              <a:t> key</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 key &amp; getex key</a:t>
            </a:r>
            <a:endParaRPr lang="en-IN" sz="4000" b="0" strike="noStrike" spc="-1">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err="1">
                <a:solidFill>
                  <a:srgbClr val="FF5733"/>
                </a:solidFill>
                <a:latin typeface="Consolas"/>
                <a:ea typeface="SimSun"/>
              </a:rPr>
              <a:t>getex</a:t>
            </a:r>
            <a:r>
              <a:rPr lang="en-IN" sz="1800" b="0" strike="noStrike" spc="-1" dirty="0">
                <a:solidFill>
                  <a:srgbClr val="FF5733"/>
                </a:solidFill>
                <a:latin typeface="Consolas"/>
                <a:ea typeface="SimSun"/>
              </a:rPr>
              <a:t>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err="1">
                <a:solidFill>
                  <a:srgbClr val="FF5733"/>
                </a:solidFill>
                <a:latin typeface="Consolas"/>
                <a:ea typeface="SimSun"/>
              </a:rPr>
              <a:t>getex</a:t>
            </a:r>
            <a:r>
              <a:rPr lang="en-IN" sz="1800" b="0" strike="noStrike" spc="-1" dirty="0">
                <a:solidFill>
                  <a:srgbClr val="FF5733"/>
                </a:solidFill>
                <a:latin typeface="Consolas"/>
                <a:ea typeface="SimSun"/>
              </a:rPr>
              <a:t>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676520" y="2362320"/>
            <a:ext cx="8815320" cy="15682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key, getdel key &amp; getrange key</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ttl key / pttl key</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expire key &amp; persist key</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err="1">
                <a:solidFill>
                  <a:srgbClr val="F7C120"/>
                </a:solidFill>
                <a:latin typeface="Segoe UI Light" panose="020B0502040204020203" pitchFamily="34" charset="0"/>
                <a:ea typeface="DejaVu Sans"/>
                <a:cs typeface="Segoe UI Light" panose="020B0502040204020203" pitchFamily="34" charset="0"/>
              </a:rPr>
              <a:t>mset</a:t>
            </a:r>
            <a:r>
              <a:rPr lang="en-IN" sz="4800" i="1" spc="-1" dirty="0">
                <a:solidFill>
                  <a:srgbClr val="F7C120"/>
                </a:solidFill>
                <a:latin typeface="Segoe UI Light" panose="020B0502040204020203" pitchFamily="34" charset="0"/>
                <a:ea typeface="DejaVu Sans"/>
                <a:cs typeface="Segoe UI Light" panose="020B0502040204020203" pitchFamily="34" charset="0"/>
              </a:rPr>
              <a:t> key,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msetnx</a:t>
            </a:r>
            <a:r>
              <a:rPr lang="en-IN" sz="4800" i="1" spc="-1" dirty="0">
                <a:solidFill>
                  <a:srgbClr val="F7C120"/>
                </a:solidFill>
                <a:latin typeface="Segoe UI Light" panose="020B0502040204020203" pitchFamily="34" charset="0"/>
                <a:ea typeface="DejaVu Sans"/>
                <a:cs typeface="Segoe UI Light" panose="020B0502040204020203" pitchFamily="34" charset="0"/>
              </a:rPr>
              <a:t> key &amp;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mget</a:t>
            </a:r>
            <a:r>
              <a:rPr lang="en-IN" sz="4800" i="1" spc="-1" dirty="0">
                <a:solidFill>
                  <a:srgbClr val="F7C120"/>
                </a:solidFill>
                <a:latin typeface="Segoe UI Light" panose="020B0502040204020203" pitchFamily="34" charset="0"/>
                <a:ea typeface="DejaVu Sans"/>
                <a:cs typeface="Segoe UI Light" panose="020B0502040204020203" pitchFamily="34" charset="0"/>
              </a:rPr>
              <a:t> key</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mset, msetnx &amp; mget</a:t>
            </a:r>
            <a:endParaRPr lang="en-IN" sz="4000" b="0" strike="noStrike" spc="-1">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 server:2 linux user:2 administrator password:2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msetnx server:3 windows2020 host:1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mget user:1 password:1 user:2 password:2 user:3 password:3</a:t>
            </a:r>
            <a:endParaRPr lang="en-IN" sz="1800" b="0" strike="noStrike" spc="-1">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676520" y="2362320"/>
            <a:ext cx="8815320" cy="15682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key, incrby key &amp; incrbyfloat key</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key &amp; decrby key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15682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key , strlen key </a:t>
            </a:r>
          </a:p>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&amp; type</a:t>
            </a: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1676520" y="2362320"/>
            <a:ext cx="8815320" cy="15682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key, move key, del key &amp; exists key</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676520" y="2362320"/>
            <a:ext cx="8815320" cy="15682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key, renamenx key &amp; randomkey 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rename, renamenx &amp; randomkey</a:t>
            </a:r>
            <a:endParaRPr lang="en-IN" sz="4000" b="0" strike="noStrike" spc="-1">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renamenx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randomkey</a:t>
            </a:r>
            <a:endParaRPr lang="en-IN" sz="1800" b="0" strike="noStrike" spc="-1">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key &amp;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rpush</a:t>
            </a:r>
            <a:r>
              <a:rPr lang="en-IN" sz="4800" i="1" spc="-1" dirty="0">
                <a:solidFill>
                  <a:srgbClr val="F7C120"/>
                </a:solidFill>
                <a:latin typeface="Segoe UI Light" panose="020B0502040204020203" pitchFamily="34" charset="0"/>
                <a:ea typeface="DejaVu Sans"/>
                <a:cs typeface="Segoe UI Light" panose="020B0502040204020203" pitchFamily="34" charset="0"/>
              </a:rPr>
              <a:t> key</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a:t>
            </a:r>
            <a:r>
              <a:rPr lang="en-IN" sz="4000" b="0" strike="noStrike" spc="-1" dirty="0" err="1">
                <a:solidFill>
                  <a:srgbClr val="F7C120"/>
                </a:solidFill>
                <a:latin typeface="Open Sans"/>
                <a:ea typeface="DejaVu Sans"/>
              </a:rPr>
              <a:t>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rpush</a:t>
            </a:r>
            <a:r>
              <a:rPr lang="en-IN" sz="1800" b="0" strike="noStrike" spc="-1" dirty="0">
                <a:solidFill>
                  <a:srgbClr val="FF5733"/>
                </a:solidFill>
                <a:latin typeface="Consolas"/>
                <a:ea typeface="SimSun"/>
              </a:rPr>
              <a:t>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err="1">
                <a:solidFill>
                  <a:srgbClr val="FF5733"/>
                </a:solidFill>
                <a:latin typeface="Consolas"/>
                <a:ea typeface="SimSun"/>
              </a:rPr>
              <a:t>rpush</a:t>
            </a:r>
            <a:r>
              <a:rPr lang="en-IN" sz="1800" b="0" strike="noStrike" spc="-1" dirty="0">
                <a:solidFill>
                  <a:srgbClr val="FF5733"/>
                </a:solidFill>
                <a:latin typeface="Consolas"/>
                <a:ea typeface="SimSun"/>
              </a:rPr>
              <a:t>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key &amp; lrange key</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key &amp; linsert key</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lpop key &amp; rpop key</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llen key &amp; lrem key</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err="1">
                <a:solidFill>
                  <a:srgbClr val="F7C120"/>
                </a:solidFill>
                <a:latin typeface="Segoe UI Light" panose="020B0502040204020203" pitchFamily="34" charset="0"/>
                <a:ea typeface="DejaVu Sans"/>
                <a:cs typeface="Segoe UI Light" panose="020B0502040204020203" pitchFamily="34" charset="0"/>
              </a:rPr>
              <a:t>lpos</a:t>
            </a:r>
            <a:r>
              <a:rPr lang="en-IN" sz="4800" i="1" spc="-1" dirty="0">
                <a:solidFill>
                  <a:srgbClr val="F7C120"/>
                </a:solidFill>
                <a:latin typeface="Segoe UI Light" panose="020B0502040204020203" pitchFamily="34" charset="0"/>
                <a:ea typeface="DejaVu Sans"/>
                <a:cs typeface="Segoe UI Light" panose="020B0502040204020203" pitchFamily="34" charset="0"/>
              </a:rPr>
              <a:t> key</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lpos</a:t>
            </a:r>
            <a:endParaRPr lang="en-IN" sz="4000" b="0" strike="noStrike" spc="-1">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key, hsetnx key &amp; hget key</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388837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a:t>
            </a:r>
            <a:r>
              <a:rPr lang="en-IN" sz="1800" b="0" strike="noStrike" spc="-1" dirty="0" err="1">
                <a:solidFill>
                  <a:srgbClr val="FF5733"/>
                </a:solidFill>
                <a:latin typeface="Consolas"/>
                <a:ea typeface="SimSun"/>
              </a:rPr>
              <a:t>incr</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194244" cy="2540287"/>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hmset key &amp; hmget key</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err="1">
                <a:solidFill>
                  <a:srgbClr val="F7C120"/>
                </a:solidFill>
                <a:latin typeface="Segoe UI Light" panose="020B0502040204020203" pitchFamily="34" charset="0"/>
                <a:ea typeface="DejaVu Sans"/>
                <a:cs typeface="Segoe UI Light" panose="020B0502040204020203" pitchFamily="34" charset="0"/>
              </a:rPr>
              <a:t>hkeys</a:t>
            </a:r>
            <a:r>
              <a:rPr lang="en-IN" sz="4800" i="1" spc="-1" dirty="0">
                <a:solidFill>
                  <a:srgbClr val="F7C120"/>
                </a:solidFill>
                <a:latin typeface="Segoe UI Light" panose="020B0502040204020203" pitchFamily="34" charset="0"/>
                <a:ea typeface="DejaVu Sans"/>
                <a:cs typeface="Segoe UI Light" panose="020B0502040204020203" pitchFamily="34" charset="0"/>
              </a:rPr>
              <a:t> key,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hvals</a:t>
            </a:r>
            <a:r>
              <a:rPr lang="en-IN" sz="4800" i="1" spc="-1" dirty="0">
                <a:solidFill>
                  <a:srgbClr val="F7C120"/>
                </a:solidFill>
                <a:latin typeface="Segoe UI Light" panose="020B0502040204020203" pitchFamily="34" charset="0"/>
                <a:ea typeface="DejaVu Sans"/>
                <a:cs typeface="Segoe UI Light" panose="020B0502040204020203" pitchFamily="34" charset="0"/>
              </a:rPr>
              <a:t> key &amp;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hgetall</a:t>
            </a:r>
            <a:r>
              <a:rPr lang="en-IN" sz="4800" i="1" spc="-1" dirty="0">
                <a:solidFill>
                  <a:srgbClr val="F7C120"/>
                </a:solidFill>
                <a:latin typeface="Segoe UI Light" panose="020B0502040204020203" pitchFamily="34" charset="0"/>
                <a:ea typeface="DejaVu Sans"/>
                <a:cs typeface="Segoe UI Light" panose="020B0502040204020203" pitchFamily="34" charset="0"/>
              </a:rPr>
              <a:t> key</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hkeys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hvals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hgetall customer:2</a:t>
            </a:r>
            <a:endParaRPr lang="en-IN" sz="1800" b="0" strike="noStrike" spc="-1">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hincrby key &amp; hincrbyfloat key</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676520" y="2362320"/>
            <a:ext cx="8815320" cy="15682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err="1">
                <a:solidFill>
                  <a:srgbClr val="F7C120"/>
                </a:solidFill>
                <a:latin typeface="Segoe UI Light" panose="020B0502040204020203" pitchFamily="34" charset="0"/>
                <a:ea typeface="DejaVu Sans"/>
                <a:cs typeface="Segoe UI Light" panose="020B0502040204020203" pitchFamily="34" charset="0"/>
              </a:rPr>
              <a:t>hdel</a:t>
            </a:r>
            <a:r>
              <a:rPr lang="en-IN" sz="4800" i="1" spc="-1" dirty="0">
                <a:solidFill>
                  <a:srgbClr val="F7C120"/>
                </a:solidFill>
                <a:latin typeface="Segoe UI Light" panose="020B0502040204020203" pitchFamily="34" charset="0"/>
                <a:ea typeface="DejaVu Sans"/>
                <a:cs typeface="Segoe UI Light" panose="020B0502040204020203" pitchFamily="34" charset="0"/>
              </a:rPr>
              <a:t> key,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hlen</a:t>
            </a:r>
            <a:r>
              <a:rPr lang="en-IN" sz="4800" i="1" spc="-1" dirty="0">
                <a:solidFill>
                  <a:srgbClr val="F7C120"/>
                </a:solidFill>
                <a:latin typeface="Segoe UI Light" panose="020B0502040204020203" pitchFamily="34" charset="0"/>
                <a:ea typeface="DejaVu Sans"/>
                <a:cs typeface="Segoe UI Light" panose="020B0502040204020203" pitchFamily="34" charset="0"/>
              </a:rPr>
              <a:t> key,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hexists</a:t>
            </a:r>
            <a:r>
              <a:rPr lang="en-IN" sz="4800" i="1" spc="-1" dirty="0">
                <a:solidFill>
                  <a:srgbClr val="F7C120"/>
                </a:solidFill>
                <a:latin typeface="Segoe UI Light" panose="020B0502040204020203" pitchFamily="34" charset="0"/>
                <a:ea typeface="DejaVu Sans"/>
                <a:cs typeface="Segoe UI Light" panose="020B0502040204020203" pitchFamily="34" charset="0"/>
              </a:rPr>
              <a:t> key &amp;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hrandfield</a:t>
            </a:r>
            <a:r>
              <a:rPr lang="en-IN" sz="4800" i="1" spc="-1" dirty="0">
                <a:solidFill>
                  <a:srgbClr val="F7C120"/>
                </a:solidFill>
                <a:latin typeface="Segoe UI Light" panose="020B0502040204020203" pitchFamily="34" charset="0"/>
                <a:ea typeface="DejaVu Sans"/>
                <a:cs typeface="Segoe UI Light" panose="020B0502040204020203" pitchFamily="34" charset="0"/>
              </a:rPr>
              <a:t> key</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hdel, hlen, hexists &amp; hrandfield</a:t>
            </a:r>
            <a:endParaRPr lang="en-IN" sz="4000" b="0" strike="noStrike" spc="-1">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676520" y="2362320"/>
            <a:ext cx="8815320" cy="15682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&amp; scard</a:t>
            </a: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676520" y="2362320"/>
            <a:ext cx="8815320" cy="15682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err="1">
                <a:solidFill>
                  <a:srgbClr val="F7C120"/>
                </a:solidFill>
                <a:latin typeface="Segoe UI Light" panose="020B0502040204020203" pitchFamily="34" charset="0"/>
                <a:ea typeface="DejaVu Sans"/>
                <a:cs typeface="Segoe UI Light" panose="020B0502040204020203" pitchFamily="34" charset="0"/>
              </a:rPr>
              <a:t>sunionstore</a:t>
            </a:r>
            <a:r>
              <a:rPr lang="en-IN" sz="4800" i="1" spc="-1" dirty="0">
                <a:solidFill>
                  <a:srgbClr val="F7C120"/>
                </a:solidFill>
                <a:latin typeface="Segoe UI Light" panose="020B0502040204020203" pitchFamily="34" charset="0"/>
                <a:ea typeface="DejaVu Sans"/>
                <a:cs typeface="Segoe UI Light" panose="020B0502040204020203" pitchFamily="34" charset="0"/>
              </a:rPr>
              <a:t>,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sinterstore</a:t>
            </a:r>
            <a:r>
              <a:rPr lang="en-IN" sz="4800" i="1" spc="-1" dirty="0">
                <a:solidFill>
                  <a:srgbClr val="F7C120"/>
                </a:solidFill>
                <a:latin typeface="Segoe UI Light" panose="020B0502040204020203" pitchFamily="34" charset="0"/>
                <a:ea typeface="DejaVu Sans"/>
                <a:cs typeface="Segoe UI Light" panose="020B0502040204020203" pitchFamily="34" charset="0"/>
              </a:rPr>
              <a:t> and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sdiffstore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sunionstore, sinterstore &amp; sdiffstore</a:t>
            </a:r>
            <a:endParaRPr lang="en-IN" sz="4000" b="0" strike="noStrike" spc="-1">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SELECT </a:t>
            </a:r>
            <a:r>
              <a:rPr lang="en-US" sz="1800" b="0" strike="noStrike" spc="-1">
                <a:solidFill>
                  <a:srgbClr val="000000"/>
                </a:solidFill>
                <a:latin typeface="Arial"/>
                <a:ea typeface="DejaVu Sans"/>
              </a:rPr>
              <a:t>selects the Redis logical database </a:t>
            </a:r>
            <a:r>
              <a:rPr lang="en-US" sz="1800" b="1" strike="noStrike" spc="-1">
                <a:solidFill>
                  <a:srgbClr val="000000"/>
                </a:solidFill>
                <a:latin typeface="Arial"/>
                <a:ea typeface="DejaVu Sans"/>
              </a:rPr>
              <a:t>[from 0-15]</a:t>
            </a:r>
            <a:r>
              <a:rPr lang="en-US" sz="1800" b="0" strike="noStrike" spc="-1">
                <a:solidFill>
                  <a:srgbClr val="000000"/>
                </a:solidFill>
                <a:latin typeface="Arial"/>
                <a:ea typeface="DejaVu Sans"/>
              </a:rPr>
              <a:t> having the specified zero-based numeric index. New connections always use the database </a:t>
            </a:r>
            <a:r>
              <a:rPr lang="en-US" sz="1800" b="1" strike="noStrike" spc="-1">
                <a:solidFill>
                  <a:srgbClr val="000000"/>
                </a:solidFill>
                <a:latin typeface="Arial"/>
                <a:ea typeface="DejaVu Sans"/>
              </a:rPr>
              <a:t>0</a:t>
            </a:r>
            <a:r>
              <a:rPr lang="en-US" sz="1800" b="0" strike="noStrike" spc="-1">
                <a:solidFill>
                  <a:srgbClr val="000000"/>
                </a:solidFill>
                <a:latin typeface="Arial"/>
                <a:ea typeface="DejaVu Sans"/>
              </a:rPr>
              <a:t>.</a:t>
            </a:r>
            <a:endParaRPr lang="en-IN" sz="1800" b="0" strike="noStrike" spc="-1">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16  </a:t>
            </a:r>
            <a:r>
              <a:rPr lang="en-IN" sz="1600" b="0" strike="noStrike" spc="-1">
                <a:solidFill>
                  <a:srgbClr val="BBE33D"/>
                </a:solidFill>
                <a:latin typeface="Consolas"/>
                <a:ea typeface="SimSun"/>
              </a:rPr>
              <a:t>//(error) ERR DB index is out of range</a:t>
            </a:r>
            <a:endParaRPr lang="en-IN" sz="16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echo</a:t>
            </a:r>
            <a:r>
              <a:rPr lang="en-IN" sz="1800" b="0" strike="noStrike" spc="-1">
                <a:solidFill>
                  <a:srgbClr val="808080"/>
                </a:solidFill>
                <a:latin typeface="Consolas"/>
                <a:ea typeface="SimSun"/>
              </a:rPr>
              <a:t> </a:t>
            </a:r>
            <a:r>
              <a:rPr lang="en-IN" sz="1800" b="0" strike="noStrike" spc="-1">
                <a:solidFill>
                  <a:srgbClr val="FF5733"/>
                </a:solidFill>
                <a:latin typeface="Consolas"/>
                <a:ea typeface="SimSun"/>
              </a:rPr>
              <a:t>"Hello World!"</a:t>
            </a:r>
            <a:endParaRPr lang="en-IN" sz="1800" b="0" strike="noStrike" spc="-1">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select DB</a:t>
            </a:r>
            <a:endParaRPr lang="en-IN" sz="4000" b="0" strike="noStrike" spc="-1">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676520" y="2362320"/>
            <a:ext cx="8815320" cy="15682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&amp; zrevrangebyscore</a:t>
            </a: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676520" y="2362320"/>
            <a:ext cx="8815320" cy="15682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err="1">
                <a:solidFill>
                  <a:srgbClr val="F7C120"/>
                </a:solidFill>
                <a:latin typeface="Segoe UI Light" panose="020B0502040204020203" pitchFamily="34" charset="0"/>
                <a:ea typeface="DejaVu Sans"/>
                <a:cs typeface="Segoe UI Light" panose="020B0502040204020203" pitchFamily="34" charset="0"/>
              </a:rPr>
              <a:t>zrank</a:t>
            </a:r>
            <a:r>
              <a:rPr lang="en-IN" sz="4800" i="1" spc="-1" dirty="0">
                <a:solidFill>
                  <a:srgbClr val="F7C120"/>
                </a:solidFill>
                <a:latin typeface="Segoe UI Light" panose="020B0502040204020203" pitchFamily="34" charset="0"/>
                <a:ea typeface="DejaVu Sans"/>
                <a:cs typeface="Segoe UI Light" panose="020B0502040204020203" pitchFamily="34" charset="0"/>
              </a:rPr>
              <a:t>,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zrevrank</a:t>
            </a:r>
            <a:r>
              <a:rPr lang="en-IN" sz="4800" i="1" spc="-1" dirty="0">
                <a:solidFill>
                  <a:srgbClr val="F7C120"/>
                </a:solidFill>
                <a:latin typeface="Segoe UI Light" panose="020B0502040204020203" pitchFamily="34" charset="0"/>
                <a:ea typeface="DejaVu Sans"/>
                <a:cs typeface="Segoe UI Light" panose="020B0502040204020203" pitchFamily="34" charset="0"/>
              </a:rPr>
              <a:t> and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zscore</a:t>
            </a:r>
            <a:r>
              <a:rPr lang="en-IN" sz="4800" i="1" spc="-1" dirty="0">
                <a:solidFill>
                  <a:srgbClr val="F7C120"/>
                </a:solidFill>
                <a:latin typeface="Segoe UI Light" panose="020B0502040204020203" pitchFamily="34" charset="0"/>
                <a:ea typeface="DejaVu Sans"/>
                <a:cs typeface="Segoe UI Light" panose="020B0502040204020203" pitchFamily="34" charset="0"/>
              </a:rPr>
              <a:t>,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zmscore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zrank, zrevrank &amp; zscore, zmscore</a:t>
            </a:r>
            <a:endParaRPr lang="en-IN" sz="4000" b="0" strike="noStrike" spc="-1">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zscore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zmscore game:1 saleel sharmin</a:t>
            </a:r>
            <a:endParaRPr lang="en-IN" sz="1800" b="0" strike="noStrike" spc="-1">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err="1">
                <a:solidFill>
                  <a:srgbClr val="F7C120"/>
                </a:solidFill>
                <a:latin typeface="Segoe UI Light" panose="020B0502040204020203" pitchFamily="34" charset="0"/>
                <a:ea typeface="DejaVu Sans"/>
                <a:cs typeface="Segoe UI Light" panose="020B0502040204020203" pitchFamily="34" charset="0"/>
              </a:rPr>
              <a:t>zcount</a:t>
            </a:r>
            <a:r>
              <a:rPr lang="en-IN" sz="4800" i="1" spc="-1" dirty="0">
                <a:solidFill>
                  <a:srgbClr val="F7C120"/>
                </a:solidFill>
                <a:latin typeface="Segoe UI Light" panose="020B0502040204020203" pitchFamily="34" charset="0"/>
                <a:ea typeface="DejaVu Sans"/>
                <a:cs typeface="Segoe UI Light" panose="020B0502040204020203" pitchFamily="34" charset="0"/>
              </a:rPr>
              <a:t>,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zrem</a:t>
            </a:r>
            <a:r>
              <a:rPr lang="en-IN" sz="4800" i="1" spc="-1" dirty="0">
                <a:solidFill>
                  <a:srgbClr val="F7C120"/>
                </a:solidFill>
                <a:latin typeface="Segoe UI Light" panose="020B0502040204020203" pitchFamily="34" charset="0"/>
                <a:ea typeface="DejaVu Sans"/>
                <a:cs typeface="Segoe UI Light" panose="020B0502040204020203" pitchFamily="34" charset="0"/>
              </a:rPr>
              <a:t>,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zrandmember</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zcount, zrem, zrandmember</a:t>
            </a:r>
            <a:endParaRPr lang="en-IN" sz="4000" b="0" strike="noStrike" spc="-1">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3 a b c</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zrank</a:t>
            </a:r>
            <a:r>
              <a:rPr lang="en-IN" sz="1800" b="0" strike="noStrike" spc="-1" dirty="0">
                <a:solidFill>
                  <a:srgbClr val="FF5733"/>
                </a:solidFill>
                <a:latin typeface="Consolas"/>
                <a:ea typeface="SimSun"/>
              </a:rPr>
              <a:t>',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 key</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err="1">
                <a:solidFill>
                  <a:srgbClr val="F7C120"/>
                </a:solidFill>
                <a:latin typeface="Segoe UI Light" panose="020B0502040204020203" pitchFamily="34" charset="0"/>
                <a:ea typeface="DejaVu Sans"/>
                <a:cs typeface="Segoe UI Light" panose="020B0502040204020203" pitchFamily="34" charset="0"/>
              </a:rPr>
              <a:t>geoadd</a:t>
            </a:r>
            <a:r>
              <a:rPr lang="en-IN" sz="4800" i="1" spc="-1" dirty="0">
                <a:solidFill>
                  <a:srgbClr val="F7C120"/>
                </a:solidFill>
                <a:latin typeface="Segoe UI Light" panose="020B0502040204020203" pitchFamily="34" charset="0"/>
                <a:ea typeface="DejaVu Sans"/>
                <a:cs typeface="Segoe UI Light" panose="020B0502040204020203" pitchFamily="34" charset="0"/>
              </a:rPr>
              <a:t> and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geohash</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geoadd &amp; goehash</a:t>
            </a:r>
            <a:endParaRPr lang="en-IN" sz="4000" b="0" strike="noStrike" spc="-1">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geoadd maps 76.680000 12.120000 mysore 74.629997 24.879999 chittorgarh 73.856255 18.516726 pune 73.192635 22.310696 baroda 72.831062 21.170240 surat 72.998199 21.705723 bharuch 72.948936 22.554029 anand</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geohash maps mysore pune baroda</a:t>
            </a:r>
            <a:endParaRPr lang="en-IN" sz="1800" b="0" strike="noStrike" spc="-1">
              <a:latin typeface="Arial"/>
            </a:endParaRPr>
          </a:p>
          <a:p>
            <a:pPr>
              <a:lnSpc>
                <a:spcPct val="150000"/>
              </a:lnSpc>
            </a:pPr>
            <a:endParaRPr lang="en-IN" sz="1800" b="0" strike="noStrike" spc="-1">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transcation</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C2185B"/>
                </a:solidFill>
                <a:latin typeface="Arial"/>
                <a:ea typeface="DejaVu Sans"/>
              </a:rPr>
              <a:t>redis-cli --csv -h 127.0.0.1 -p 6379 -n 3  hgetall cust:2 &gt;&gt; customer</a:t>
            </a:r>
            <a:endParaRPr lang="en-IN" sz="2200" b="0" strike="noStrike" spc="-1">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38346</TotalTime>
  <Words>7394</Words>
  <Application>Microsoft Office PowerPoint</Application>
  <PresentationFormat>Widescreen</PresentationFormat>
  <Paragraphs>925</Paragraphs>
  <Slides>102</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102</vt:i4>
      </vt:variant>
    </vt:vector>
  </HeadingPairs>
  <TitlesOfParts>
    <vt:vector size="123" baseType="lpstr">
      <vt:lpstr>SimSun</vt:lpstr>
      <vt:lpstr>-apple-system</vt:lpstr>
      <vt:lpstr>Arial</vt:lpstr>
      <vt:lpstr>Bookman Old Style</vt:lpstr>
      <vt:lpstr>Calibri</vt:lpstr>
      <vt:lpstr>Consolas</vt:lpstr>
      <vt:lpstr>Courier New</vt:lpstr>
      <vt:lpstr>DejaVu Sans</vt:lpstr>
      <vt:lpstr>Gill Sans MT</vt:lpstr>
      <vt:lpstr>Monospace</vt:lpstr>
      <vt:lpstr>Open Sans</vt:lpstr>
      <vt:lpstr>Segoe Print</vt:lpstr>
      <vt:lpstr>Segoe UI</vt:lpstr>
      <vt:lpstr>Segoe UI Light</vt:lpstr>
      <vt:lpstr>Source Code Pro</vt:lpstr>
      <vt:lpstr>StarSymbol</vt:lpstr>
      <vt:lpstr>Tahoma</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8771</cp:revision>
  <dcterms:created xsi:type="dcterms:W3CDTF">2015-10-09T06:09:34Z</dcterms:created>
  <dcterms:modified xsi:type="dcterms:W3CDTF">2024-06-13T05:42:30Z</dcterms:modified>
</cp:coreProperties>
</file>