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310" r:id="rId123"/>
    <p:sldId id="1311" r:id="rId124"/>
    <p:sldId id="1273" r:id="rId125"/>
    <p:sldId id="1274" r:id="rId126"/>
    <p:sldId id="1173" r:id="rId127"/>
    <p:sldId id="1174" r:id="rId128"/>
    <p:sldId id="1175" r:id="rId129"/>
    <p:sldId id="1176" r:id="rId130"/>
    <p:sldId id="1308" r:id="rId131"/>
    <p:sldId id="1309" r:id="rId132"/>
    <p:sldId id="1200" r:id="rId133"/>
    <p:sldId id="1201" r:id="rId134"/>
    <p:sldId id="1099" r:id="rId135"/>
    <p:sldId id="1256" r:id="rId136"/>
    <p:sldId id="1257" r:id="rId137"/>
    <p:sldId id="1258" r:id="rId138"/>
    <p:sldId id="1259" r:id="rId139"/>
    <p:sldId id="1348" r:id="rId140"/>
    <p:sldId id="1349" r:id="rId141"/>
    <p:sldId id="1326" r:id="rId142"/>
    <p:sldId id="1327" r:id="rId143"/>
    <p:sldId id="1322" r:id="rId144"/>
    <p:sldId id="1323" r:id="rId145"/>
    <p:sldId id="1324" r:id="rId146"/>
    <p:sldId id="1325" r:id="rId147"/>
    <p:sldId id="1260" r:id="rId148"/>
    <p:sldId id="1261" r:id="rId149"/>
    <p:sldId id="1262" r:id="rId150"/>
    <p:sldId id="1263" r:id="rId151"/>
    <p:sldId id="1406" r:id="rId152"/>
    <p:sldId id="1411" r:id="rId153"/>
    <p:sldId id="1264" r:id="rId154"/>
    <p:sldId id="1341" r:id="rId155"/>
    <p:sldId id="1342" r:id="rId156"/>
    <p:sldId id="1265" r:id="rId157"/>
    <p:sldId id="1266" r:id="rId158"/>
    <p:sldId id="1267" r:id="rId159"/>
    <p:sldId id="1268" r:id="rId160"/>
    <p:sldId id="1216" r:id="rId161"/>
    <p:sldId id="1092" r:id="rId162"/>
    <p:sldId id="1251" r:id="rId163"/>
    <p:sldId id="1252" r:id="rId164"/>
    <p:sldId id="1269" r:id="rId165"/>
    <p:sldId id="1270" r:id="rId166"/>
    <p:sldId id="1271" r:id="rId167"/>
    <p:sldId id="1272" r:id="rId168"/>
    <p:sldId id="1219" r:id="rId169"/>
    <p:sldId id="1204" r:id="rId170"/>
    <p:sldId id="1338" r:id="rId171"/>
    <p:sldId id="1339" r:id="rId172"/>
    <p:sldId id="1346" r:id="rId173"/>
    <p:sldId id="1347" r:id="rId174"/>
    <p:sldId id="1408" r:id="rId175"/>
    <p:sldId id="1409" r:id="rId176"/>
    <p:sldId id="1315" r:id="rId177"/>
    <p:sldId id="1316" r:id="rId178"/>
    <p:sldId id="1318" r:id="rId179"/>
    <p:sldId id="1292" r:id="rId180"/>
    <p:sldId id="1301" r:id="rId181"/>
    <p:sldId id="1302" r:id="rId182"/>
    <p:sldId id="1294" r:id="rId183"/>
    <p:sldId id="1293" r:id="rId184"/>
    <p:sldId id="1295" r:id="rId185"/>
    <p:sldId id="1296" r:id="rId186"/>
    <p:sldId id="1297" r:id="rId187"/>
    <p:sldId id="1303" r:id="rId188"/>
    <p:sldId id="1304" r:id="rId189"/>
    <p:sldId id="954" r:id="rId190"/>
    <p:sldId id="1307" r:id="rId191"/>
    <p:sldId id="788" r:id="rId192"/>
    <p:sldId id="1087" r:id="rId1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commentAuthors" Target="commentAuthor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6084004"/>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329756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1000274"/>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5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a:t>
            </a:r>
            <a:r>
              <a:rPr lang="en-US">
                <a:solidFill>
                  <a:srgbClr val="061621"/>
                </a:solidFill>
                <a:latin typeface="Source Code Pro" panose="020B0509030403020204" pitchFamily="49" charset="0"/>
              </a:rPr>
              <a:t>: value,</a:t>
            </a:r>
            <a:r>
              <a:rPr lang="en-IN" b="0" i="0">
                <a:solidFill>
                  <a:srgbClr val="061621"/>
                </a:solidFill>
                <a:effectLst/>
                <a:latin typeface="Source Code Pro" panose="020B0509030403020204" pitchFamily="49" charset="0"/>
              </a:rPr>
              <a:t> </a:t>
            </a:r>
            <a:r>
              <a:rPr lang="en-IN" b="0" i="0" dirty="0">
                <a:solidFill>
                  <a:srgbClr val="061621"/>
                </a:solidFill>
                <a:effectLst/>
                <a:latin typeface="Source Code Pro" panose="020B0509030403020204" pitchFamily="49" charset="0"/>
              </a:rPr>
              <a:t>... }, ... } }</a:t>
            </a: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31881</TotalTime>
  <Words>14668</Words>
  <Application>Microsoft Office PowerPoint</Application>
  <PresentationFormat>Widescreen</PresentationFormat>
  <Paragraphs>1509</Paragraphs>
  <Slides>192</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192</vt:i4>
      </vt:variant>
    </vt:vector>
  </HeadingPairs>
  <TitlesOfParts>
    <vt:vector size="21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6530</cp:revision>
  <dcterms:created xsi:type="dcterms:W3CDTF">2015-10-09T06:09:34Z</dcterms:created>
  <dcterms:modified xsi:type="dcterms:W3CDTF">2022-02-06T13:53:56Z</dcterms:modified>
</cp:coreProperties>
</file>