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892" r:id="rId229"/>
    <p:sldId id="911" r:id="rId230"/>
    <p:sldId id="912" r:id="rId231"/>
    <p:sldId id="675" r:id="rId232"/>
    <p:sldId id="588" r:id="rId233"/>
    <p:sldId id="706" r:id="rId234"/>
    <p:sldId id="589" r:id="rId235"/>
    <p:sldId id="856" r:id="rId236"/>
    <p:sldId id="857" r:id="rId237"/>
    <p:sldId id="707" r:id="rId238"/>
    <p:sldId id="815" r:id="rId239"/>
    <p:sldId id="813" r:id="rId240"/>
    <p:sldId id="814" r:id="rId241"/>
    <p:sldId id="1085" r:id="rId242"/>
    <p:sldId id="975" r:id="rId243"/>
    <p:sldId id="708" r:id="rId244"/>
    <p:sldId id="593" r:id="rId245"/>
    <p:sldId id="709" r:id="rId246"/>
    <p:sldId id="594" r:id="rId247"/>
    <p:sldId id="710" r:id="rId248"/>
    <p:sldId id="607" r:id="rId249"/>
    <p:sldId id="336" r:id="rId250"/>
    <p:sldId id="337" r:id="rId251"/>
    <p:sldId id="748" r:id="rId252"/>
    <p:sldId id="622" r:id="rId253"/>
    <p:sldId id="623" r:id="rId254"/>
    <p:sldId id="624" r:id="rId255"/>
    <p:sldId id="858" r:id="rId256"/>
    <p:sldId id="627" r:id="rId257"/>
    <p:sldId id="628" r:id="rId258"/>
    <p:sldId id="626" r:id="rId259"/>
    <p:sldId id="1101" r:id="rId260"/>
    <p:sldId id="629" r:id="rId261"/>
    <p:sldId id="630" r:id="rId262"/>
    <p:sldId id="818" r:id="rId263"/>
    <p:sldId id="1102" r:id="rId264"/>
    <p:sldId id="631" r:id="rId265"/>
    <p:sldId id="913" r:id="rId266"/>
    <p:sldId id="632" r:id="rId267"/>
    <p:sldId id="1100" r:id="rId268"/>
    <p:sldId id="751" r:id="rId269"/>
    <p:sldId id="352" r:id="rId270"/>
    <p:sldId id="1099" r:id="rId271"/>
    <p:sldId id="633" r:id="rId272"/>
    <p:sldId id="938" r:id="rId273"/>
    <p:sldId id="634" r:id="rId274"/>
    <p:sldId id="635" r:id="rId275"/>
    <p:sldId id="1067" r:id="rId276"/>
    <p:sldId id="1068" r:id="rId277"/>
    <p:sldId id="368" r:id="rId278"/>
    <p:sldId id="636" r:id="rId279"/>
    <p:sldId id="663" r:id="rId280"/>
    <p:sldId id="664" r:id="rId281"/>
    <p:sldId id="637" r:id="rId282"/>
    <p:sldId id="638" r:id="rId283"/>
    <p:sldId id="712" r:id="rId284"/>
    <p:sldId id="713" r:id="rId285"/>
    <p:sldId id="904" r:id="rId286"/>
    <p:sldId id="906" r:id="rId287"/>
    <p:sldId id="910" r:id="rId288"/>
    <p:sldId id="379" r:id="rId289"/>
    <p:sldId id="953" r:id="rId290"/>
    <p:sldId id="643" r:id="rId291"/>
    <p:sldId id="642" r:id="rId292"/>
    <p:sldId id="847" r:id="rId293"/>
    <p:sldId id="848" r:id="rId294"/>
    <p:sldId id="640" r:id="rId295"/>
    <p:sldId id="641" r:id="rId296"/>
    <p:sldId id="648" r:id="rId297"/>
    <p:sldId id="649" r:id="rId298"/>
    <p:sldId id="650" r:id="rId299"/>
    <p:sldId id="651" r:id="rId300"/>
    <p:sldId id="652" r:id="rId301"/>
    <p:sldId id="653" r:id="rId302"/>
    <p:sldId id="386" r:id="rId303"/>
    <p:sldId id="654" r:id="rId304"/>
    <p:sldId id="655" r:id="rId305"/>
    <p:sldId id="656" r:id="rId306"/>
    <p:sldId id="397" r:id="rId307"/>
    <p:sldId id="657" r:id="rId308"/>
    <p:sldId id="658" r:id="rId309"/>
    <p:sldId id="659" r:id="rId310"/>
    <p:sldId id="399" r:id="rId311"/>
    <p:sldId id="660" r:id="rId312"/>
    <p:sldId id="829" r:id="rId313"/>
    <p:sldId id="830" r:id="rId314"/>
    <p:sldId id="669" r:id="rId315"/>
    <p:sldId id="670" r:id="rId316"/>
    <p:sldId id="831" r:id="rId317"/>
    <p:sldId id="683" r:id="rId318"/>
    <p:sldId id="684" r:id="rId319"/>
    <p:sldId id="682" r:id="rId320"/>
    <p:sldId id="860" r:id="rId321"/>
    <p:sldId id="671" r:id="rId322"/>
    <p:sldId id="672" r:id="rId323"/>
    <p:sldId id="673" r:id="rId324"/>
    <p:sldId id="674" r:id="rId325"/>
    <p:sldId id="801" r:id="rId326"/>
    <p:sldId id="802" r:id="rId327"/>
    <p:sldId id="914" r:id="rId328"/>
    <p:sldId id="852" r:id="rId329"/>
    <p:sldId id="895" r:id="rId330"/>
    <p:sldId id="896" r:id="rId331"/>
    <p:sldId id="741" r:id="rId332"/>
    <p:sldId id="742" r:id="rId333"/>
    <p:sldId id="743"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 id="1071" r:id="rId448"/>
    <p:sldId id="1087" r:id="rId4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49DC8"/>
    <a:srgbClr val="FF1C00"/>
    <a:srgbClr val="FC6F0D"/>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ableStyles" Target="tableStyle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notesMaster" Target="notesMasters/notesMaster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22-11-2018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image" Target="../media/image77.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a:solidFill>
                  <a:srgbClr val="FC6F0D"/>
                </a:solidFill>
                <a:latin typeface="Open Sans"/>
                <a:cs typeface="Arial" panose="020B0604020202020204" pitchFamily="34" charset="0"/>
              </a:rPr>
              <a:t>CREATE</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in the from clause</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a:t>
            </a:r>
            <a:r>
              <a:rPr lang="en-US" dirty="0" err="1" smtClean="0"/>
              <a:t>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values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set</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610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{VALUES (sql_expression [, sql_expression]...)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subquery2} [RETURNING</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[row_expression [, row_expression]... INTO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{variable_name | :</a:t>
            </a:r>
            <a:r>
              <a:rPr lang="en-US" dirty="0" smtClean="0">
                <a:solidFill>
                  <a:srgbClr val="0070C0"/>
                </a:solidFill>
                <a:latin typeface="Consolas" panose="020B0609020204030204" pitchFamily="49" charset="0"/>
                <a:cs typeface="Arial" panose="020B0604020202020204" pitchFamily="34" charset="0"/>
              </a:rPr>
              <a:t>host_variable_name</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INSERT ROWS using ON DUPLICATE KEY</a:t>
            </a:r>
            <a:endParaRPr lang="en-US" dirty="0"/>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23960</TotalTime>
  <Words>27890</Words>
  <Application>Microsoft Office PowerPoint</Application>
  <PresentationFormat>On-screen Show (4:3)</PresentationFormat>
  <Paragraphs>3661</Paragraphs>
  <Slides>448</Slides>
  <Notes>10</Notes>
  <HiddenSlides>66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448</vt:i4>
      </vt:variant>
    </vt:vector>
  </HeadingPairs>
  <TitlesOfParts>
    <vt:vector size="48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4662</cp:revision>
  <dcterms:created xsi:type="dcterms:W3CDTF">2015-10-09T06:09:34Z</dcterms:created>
  <dcterms:modified xsi:type="dcterms:W3CDTF">2018-11-22T09:21:17Z</dcterms:modified>
</cp:coreProperties>
</file>