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1084" r:id="rId203"/>
    <p:sldId id="1080" r:id="rId204"/>
    <p:sldId id="733" r:id="rId205"/>
    <p:sldId id="1082" r:id="rId206"/>
    <p:sldId id="1083" r:id="rId207"/>
    <p:sldId id="609" r:id="rId208"/>
    <p:sldId id="610" r:id="rId209"/>
    <p:sldId id="703" r:id="rId210"/>
    <p:sldId id="611" r:id="rId211"/>
    <p:sldId id="612" r:id="rId212"/>
    <p:sldId id="311" r:id="rId213"/>
    <p:sldId id="934" r:id="rId214"/>
    <p:sldId id="937" r:id="rId215"/>
    <p:sldId id="894" r:id="rId216"/>
    <p:sldId id="312" r:id="rId217"/>
    <p:sldId id="892" r:id="rId218"/>
    <p:sldId id="911" r:id="rId219"/>
    <p:sldId id="912" r:id="rId220"/>
    <p:sldId id="587" r:id="rId221"/>
    <p:sldId id="675" r:id="rId222"/>
    <p:sldId id="588" r:id="rId223"/>
    <p:sldId id="706" r:id="rId224"/>
    <p:sldId id="589" r:id="rId225"/>
    <p:sldId id="856" r:id="rId226"/>
    <p:sldId id="857" r:id="rId227"/>
    <p:sldId id="707" r:id="rId228"/>
    <p:sldId id="815" r:id="rId229"/>
    <p:sldId id="813" r:id="rId230"/>
    <p:sldId id="814" r:id="rId231"/>
    <p:sldId id="975" r:id="rId232"/>
    <p:sldId id="708" r:id="rId233"/>
    <p:sldId id="593" r:id="rId234"/>
    <p:sldId id="709" r:id="rId235"/>
    <p:sldId id="594" r:id="rId236"/>
    <p:sldId id="710" r:id="rId237"/>
    <p:sldId id="607" r:id="rId238"/>
    <p:sldId id="336" r:id="rId239"/>
    <p:sldId id="337" r:id="rId240"/>
    <p:sldId id="748" r:id="rId241"/>
    <p:sldId id="622" r:id="rId242"/>
    <p:sldId id="623" r:id="rId243"/>
    <p:sldId id="624" r:id="rId244"/>
    <p:sldId id="858" r:id="rId245"/>
    <p:sldId id="627" r:id="rId246"/>
    <p:sldId id="628" r:id="rId247"/>
    <p:sldId id="626" r:id="rId248"/>
    <p:sldId id="629" r:id="rId249"/>
    <p:sldId id="630" r:id="rId250"/>
    <p:sldId id="818" r:id="rId251"/>
    <p:sldId id="631" r:id="rId252"/>
    <p:sldId id="913" r:id="rId253"/>
    <p:sldId id="632" r:id="rId254"/>
    <p:sldId id="751" r:id="rId255"/>
    <p:sldId id="352" r:id="rId256"/>
    <p:sldId id="633" r:id="rId257"/>
    <p:sldId id="938" r:id="rId258"/>
    <p:sldId id="634" r:id="rId259"/>
    <p:sldId id="635" r:id="rId260"/>
    <p:sldId id="1067" r:id="rId261"/>
    <p:sldId id="1068" r:id="rId262"/>
    <p:sldId id="368" r:id="rId263"/>
    <p:sldId id="636" r:id="rId264"/>
    <p:sldId id="663" r:id="rId265"/>
    <p:sldId id="664" r:id="rId266"/>
    <p:sldId id="637" r:id="rId267"/>
    <p:sldId id="638" r:id="rId268"/>
    <p:sldId id="712" r:id="rId269"/>
    <p:sldId id="713" r:id="rId270"/>
    <p:sldId id="714" r:id="rId271"/>
    <p:sldId id="904" r:id="rId272"/>
    <p:sldId id="906" r:id="rId273"/>
    <p:sldId id="910" r:id="rId274"/>
    <p:sldId id="379" r:id="rId275"/>
    <p:sldId id="953"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957" r:id="rId328"/>
    <p:sldId id="719" r:id="rId329"/>
    <p:sldId id="720" r:id="rId330"/>
    <p:sldId id="715" r:id="rId331"/>
    <p:sldId id="716" r:id="rId332"/>
    <p:sldId id="717" r:id="rId333"/>
    <p:sldId id="872" r:id="rId334"/>
    <p:sldId id="721" r:id="rId335"/>
    <p:sldId id="722" r:id="rId336"/>
    <p:sldId id="718" r:id="rId337"/>
    <p:sldId id="723" r:id="rId338"/>
    <p:sldId id="724" r:id="rId339"/>
    <p:sldId id="749" r:id="rId340"/>
    <p:sldId id="915" r:id="rId341"/>
    <p:sldId id="750" r:id="rId342"/>
    <p:sldId id="810" r:id="rId343"/>
    <p:sldId id="811" r:id="rId344"/>
    <p:sldId id="812" r:id="rId345"/>
    <p:sldId id="725" r:id="rId346"/>
    <p:sldId id="726" r:id="rId347"/>
    <p:sldId id="727" r:id="rId348"/>
    <p:sldId id="728" r:id="rId349"/>
    <p:sldId id="781" r:id="rId350"/>
    <p:sldId id="730" r:id="rId351"/>
    <p:sldId id="775" r:id="rId352"/>
    <p:sldId id="734" r:id="rId353"/>
    <p:sldId id="735" r:id="rId354"/>
    <p:sldId id="738" r:id="rId355"/>
    <p:sldId id="774" r:id="rId356"/>
    <p:sldId id="737" r:id="rId357"/>
    <p:sldId id="740" r:id="rId358"/>
    <p:sldId id="968" r:id="rId359"/>
    <p:sldId id="969" r:id="rId360"/>
    <p:sldId id="427" r:id="rId361"/>
    <p:sldId id="688" r:id="rId362"/>
    <p:sldId id="689" r:id="rId363"/>
    <p:sldId id="731" r:id="rId364"/>
    <p:sldId id="732" r:id="rId365"/>
    <p:sldId id="758" r:id="rId366"/>
    <p:sldId id="759" r:id="rId367"/>
    <p:sldId id="916" r:id="rId368"/>
    <p:sldId id="917" r:id="rId369"/>
    <p:sldId id="840" r:id="rId370"/>
    <p:sldId id="841" r:id="rId371"/>
    <p:sldId id="939" r:id="rId372"/>
    <p:sldId id="766" r:id="rId373"/>
    <p:sldId id="767" r:id="rId374"/>
    <p:sldId id="776" r:id="rId375"/>
    <p:sldId id="752" r:id="rId376"/>
    <p:sldId id="753" r:id="rId377"/>
    <p:sldId id="764" r:id="rId378"/>
    <p:sldId id="765" r:id="rId379"/>
    <p:sldId id="874" r:id="rId380"/>
    <p:sldId id="946" r:id="rId381"/>
    <p:sldId id="777" r:id="rId382"/>
    <p:sldId id="762" r:id="rId383"/>
    <p:sldId id="763" r:id="rId384"/>
    <p:sldId id="769" r:id="rId385"/>
    <p:sldId id="770" r:id="rId386"/>
    <p:sldId id="873" r:id="rId387"/>
    <p:sldId id="875" r:id="rId388"/>
    <p:sldId id="943" r:id="rId389"/>
    <p:sldId id="755" r:id="rId390"/>
    <p:sldId id="754" r:id="rId391"/>
    <p:sldId id="760" r:id="rId392"/>
    <p:sldId id="952" r:id="rId393"/>
    <p:sldId id="768" r:id="rId394"/>
    <p:sldId id="761" r:id="rId395"/>
    <p:sldId id="861" r:id="rId396"/>
    <p:sldId id="862" r:id="rId397"/>
    <p:sldId id="756" r:id="rId398"/>
    <p:sldId id="771" r:id="rId399"/>
    <p:sldId id="876" r:id="rId400"/>
    <p:sldId id="877" r:id="rId401"/>
    <p:sldId id="778" r:id="rId402"/>
    <p:sldId id="779" r:id="rId403"/>
    <p:sldId id="834" r:id="rId404"/>
    <p:sldId id="780" r:id="rId405"/>
    <p:sldId id="833" r:id="rId406"/>
    <p:sldId id="783" r:id="rId407"/>
    <p:sldId id="880" r:id="rId408"/>
    <p:sldId id="881" r:id="rId409"/>
    <p:sldId id="879" r:id="rId410"/>
    <p:sldId id="866" r:id="rId411"/>
    <p:sldId id="878" r:id="rId412"/>
    <p:sldId id="867" r:id="rId413"/>
    <p:sldId id="868" r:id="rId414"/>
    <p:sldId id="870" r:id="rId415"/>
    <p:sldId id="871" r:id="rId416"/>
    <p:sldId id="869" r:id="rId417"/>
    <p:sldId id="918" r:id="rId418"/>
    <p:sldId id="919" r:id="rId419"/>
    <p:sldId id="920" r:id="rId420"/>
    <p:sldId id="921" r:id="rId421"/>
    <p:sldId id="922" r:id="rId422"/>
    <p:sldId id="923" r:id="rId423"/>
    <p:sldId id="924" r:id="rId424"/>
    <p:sldId id="925" r:id="rId425"/>
    <p:sldId id="926" r:id="rId426"/>
    <p:sldId id="927" r:id="rId427"/>
    <p:sldId id="956" r:id="rId428"/>
    <p:sldId id="885" r:id="rId429"/>
    <p:sldId id="976" r:id="rId430"/>
    <p:sldId id="933" r:id="rId431"/>
    <p:sldId id="954" r:id="rId432"/>
    <p:sldId id="788" r:id="rId433"/>
    <p:sldId id="1071" r:id="rId4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1C00"/>
    <a:srgbClr val="FC6F0D"/>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notesMaster" Target="notesMasters/notesMaster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presProps" Target="pres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commentAuthors" Target="commentAuthor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ableStyles" Target="tableStyle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328</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89.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2" name="Rectangle 1"/>
          <p:cNvSpPr/>
          <p:nvPr/>
        </p:nvSpPr>
        <p:spPr>
          <a:xfrm>
            <a:off x="152400" y="4648200"/>
            <a:ext cx="8730343" cy="369332"/>
          </a:xfrm>
          <a:prstGeom prst="rect">
            <a:avLst/>
          </a:prstGeom>
        </p:spPr>
        <p:txBody>
          <a:bodyPr wrap="square">
            <a:spAutoFit/>
          </a:bodyPr>
          <a:lstStyle/>
          <a:p>
            <a:r>
              <a:rPr lang="en-US" dirty="0" smtClean="0"/>
              <a:t>;</a:t>
            </a:r>
            <a:endParaRPr lang="en-US" dirty="0"/>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23098</TotalTime>
  <Words>26943</Words>
  <Application>Microsoft Office PowerPoint</Application>
  <PresentationFormat>On-screen Show (4:3)</PresentationFormat>
  <Paragraphs>3613</Paragraphs>
  <Slides>433</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433</vt:i4>
      </vt:variant>
    </vt:vector>
  </HeadingPairs>
  <TitlesOfParts>
    <vt:vector size="468"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4546</cp:revision>
  <dcterms:created xsi:type="dcterms:W3CDTF">2015-10-09T06:09:34Z</dcterms:created>
  <dcterms:modified xsi:type="dcterms:W3CDTF">2018-11-19T07:45:15Z</dcterms:modified>
</cp:coreProperties>
</file>