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8247522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-1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output: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54421615"/>
              </p:ext>
            </p:extLst>
          </p:nvPr>
        </p:nvGraphicFramePr>
        <p:xfrm>
          <a:off x="262800" y="836712"/>
          <a:ext cx="11664000" cy="8417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const fn = ()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$setWindowFields: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sortBy: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-1</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output: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$project: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DenseRank: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true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}]).forEach((doc) =&gt;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if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doc.DenseRank</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3)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print(db.emp.aggregate([{</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$match: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doc.sal</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34950</TotalTime>
  <Words>22207</Words>
  <Application>Microsoft Office PowerPoint</Application>
  <PresentationFormat>Widescreen</PresentationFormat>
  <Paragraphs>2249</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7070</cp:revision>
  <dcterms:created xsi:type="dcterms:W3CDTF">2015-10-09T06:09:34Z</dcterms:created>
  <dcterms:modified xsi:type="dcterms:W3CDTF">2022-07-04T05:33:28Z</dcterms:modified>
</cp:coreProperties>
</file>