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6"/>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223" r:id="rId70"/>
    <p:sldId id="1224" r:id="rId71"/>
    <p:sldId id="1185" r:id="rId72"/>
    <p:sldId id="1186" r:id="rId73"/>
    <p:sldId id="1187" r:id="rId74"/>
    <p:sldId id="1188" r:id="rId75"/>
    <p:sldId id="1189" r:id="rId76"/>
    <p:sldId id="1190" r:id="rId77"/>
    <p:sldId id="1173" r:id="rId78"/>
    <p:sldId id="1174" r:id="rId79"/>
    <p:sldId id="1175" r:id="rId80"/>
    <p:sldId id="1176" r:id="rId81"/>
    <p:sldId id="1200" r:id="rId82"/>
    <p:sldId id="1201" r:id="rId83"/>
    <p:sldId id="1099" r:id="rId84"/>
    <p:sldId id="1216" r:id="rId85"/>
    <p:sldId id="1092" r:id="rId86"/>
    <p:sldId id="1217" r:id="rId87"/>
    <p:sldId id="1202" r:id="rId88"/>
    <p:sldId id="1218" r:id="rId89"/>
    <p:sldId id="1203" r:id="rId90"/>
    <p:sldId id="1215" r:id="rId91"/>
    <p:sldId id="1214" r:id="rId92"/>
    <p:sldId id="1219" r:id="rId93"/>
    <p:sldId id="1204" r:id="rId94"/>
    <p:sldId id="1220" r:id="rId95"/>
    <p:sldId id="1212" r:id="rId96"/>
    <p:sldId id="1221" r:id="rId97"/>
    <p:sldId id="1206" r:id="rId98"/>
    <p:sldId id="1222" r:id="rId99"/>
    <p:sldId id="1213" r:id="rId100"/>
    <p:sldId id="1208" r:id="rId101"/>
    <p:sldId id="1209" r:id="rId102"/>
    <p:sldId id="1210" r:id="rId103"/>
    <p:sldId id="1211" r:id="rId104"/>
    <p:sldId id="1109" r:id="rId105"/>
    <p:sldId id="1110" r:id="rId106"/>
    <p:sldId id="1111" r:id="rId107"/>
    <p:sldId id="1112" r:id="rId108"/>
    <p:sldId id="1113" r:id="rId109"/>
    <p:sldId id="1114" r:id="rId110"/>
    <p:sldId id="1115" r:id="rId111"/>
    <p:sldId id="1116" r:id="rId112"/>
    <p:sldId id="1117" r:id="rId113"/>
    <p:sldId id="1118" r:id="rId114"/>
    <p:sldId id="1119" r:id="rId115"/>
    <p:sldId id="1120" r:id="rId116"/>
    <p:sldId id="1121" r:id="rId117"/>
    <p:sldId id="1122" r:id="rId118"/>
    <p:sldId id="1123" r:id="rId119"/>
    <p:sldId id="1124" r:id="rId120"/>
    <p:sldId id="1125" r:id="rId121"/>
    <p:sldId id="954" r:id="rId122"/>
    <p:sldId id="788" r:id="rId123"/>
    <p:sldId id="1071" r:id="rId124"/>
    <p:sldId id="1087"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98817B"/>
    <a:srgbClr val="DEB887"/>
    <a:srgbClr val="036883"/>
    <a:srgbClr val="FF5A36"/>
    <a:srgbClr val="002366"/>
    <a:srgbClr val="DFE100"/>
    <a:srgbClr val="B22251"/>
    <a:srgbClr val="90E183"/>
    <a:srgbClr val="FC6F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a:t>
            </a:r>
            <a:r>
              <a:rPr lang="en-IN" dirty="0" smtClean="0"/>
              <a:t>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(“app.js”)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152400"/>
            <a:ext cx="8839200" cy="646331"/>
          </a:xfrm>
          <a:prstGeom prst="rect">
            <a:avLst/>
          </a:prstGeom>
          <a:solidFill>
            <a:schemeClr val="accent6">
              <a:lumMod val="20000"/>
              <a:lumOff val="80000"/>
            </a:schemeClr>
          </a:solidFill>
        </p:spPr>
        <p:txBody>
          <a:bodyPr wrap="square">
            <a:spAutoFit/>
          </a:bodyPr>
          <a:lstStyle/>
          <a:p>
            <a:r>
              <a:rPr lang="en-US" dirty="0">
                <a:latin typeface="Book Antiqua" panose="02040602050305030304" pitchFamily="18" charset="0"/>
              </a:rPr>
              <a:t>After executing a file with load(), you may reference any functions or variables defined the file from the mongo shell environment.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33354" y="249995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a:t>
            </a:r>
            <a:r>
              <a:rPr lang="en-US" sz="2200" dirty="0">
                <a:solidFill>
                  <a:srgbClr val="FC6F0D"/>
                </a:solidFill>
                <a:latin typeface="Calibri" panose="020F0502020204030204" pitchFamily="34" charset="0"/>
                <a:cs typeface="Calibri" panose="020F0502020204030204" pitchFamily="34" charset="0"/>
              </a:rPr>
              <a:t>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26539</TotalTime>
  <Words>4307</Words>
  <Application>Microsoft Office PowerPoint</Application>
  <PresentationFormat>On-screen Show (4:3)</PresentationFormat>
  <Paragraphs>617</Paragraphs>
  <Slides>124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124</vt:i4>
      </vt:variant>
    </vt:vector>
  </HeadingPairs>
  <TitlesOfParts>
    <vt:vector size="139" baseType="lpstr">
      <vt:lpstr>SimSun</vt:lpstr>
      <vt:lpstr>Arial</vt:lpstr>
      <vt:lpstr>Arial</vt:lpstr>
      <vt:lpstr>Book Antiqua</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5132</cp:revision>
  <dcterms:created xsi:type="dcterms:W3CDTF">2015-10-09T06:09:34Z</dcterms:created>
  <dcterms:modified xsi:type="dcterms:W3CDTF">2018-12-05T07:37:44Z</dcterms:modified>
</cp:coreProperties>
</file>