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89" r:id="rId2"/>
    <p:sldId id="1193" r:id="rId3"/>
    <p:sldId id="1190" r:id="rId4"/>
    <p:sldId id="1191" r:id="rId5"/>
    <p:sldId id="1192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1189"/>
            <p14:sldId id="1190"/>
            <p14:sldId id="1191"/>
            <p14:sldId id="1192"/>
            <p14:sldId id="1193"/>
            <p14:sldId id="1194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129046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one-to-many Relationship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129046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one-to-many Relationship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1670" y="2357430"/>
            <a:ext cx="10644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A </a:t>
            </a:r>
            <a:r>
              <a:rPr lang="en-US" i="1" dirty="0" smtClean="0">
                <a:latin typeface="Palatino Linotype" pitchFamily="18" charset="0"/>
              </a:rPr>
              <a:t>one-to-many</a:t>
            </a:r>
            <a:r>
              <a:rPr lang="en-US" dirty="0" smtClean="0">
                <a:latin typeface="Palatino Linotype" pitchFamily="18" charset="0"/>
              </a:rPr>
              <a:t> relationship between two tables means that a row in one table can have one or more row in the table on the other side of their relationship. 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one-to-many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7422" y="2143116"/>
            <a:ext cx="9536113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51670" y="862596"/>
            <a:ext cx="10644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a </a:t>
            </a:r>
            <a:r>
              <a:rPr lang="en-US" i="1" dirty="0" smtClean="0">
                <a:latin typeface="Palatino Linotype" pitchFamily="18" charset="0"/>
              </a:rPr>
              <a:t>one-to-many</a:t>
            </a:r>
            <a:r>
              <a:rPr lang="en-US" dirty="0" smtClean="0">
                <a:latin typeface="Palatino Linotype" pitchFamily="18" charset="0"/>
              </a:rPr>
              <a:t> relationship is a type of cardinality that refers to the relationship between two entities A and B in which an element of A may be linked to many elements of B, but a member of B is linked to only one element of A.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480" y="763486"/>
            <a:ext cx="44291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 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</a:t>
            </a:r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how to create one-to-many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2462" y="785794"/>
            <a:ext cx="50720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student_hobbies (  </a:t>
            </a:r>
          </a:p>
          <a:p>
            <a:r>
              <a:rPr lang="en-US" dirty="0" smtClean="0"/>
              <a:t>   ID INT PRIMARY KEY,  </a:t>
            </a:r>
          </a:p>
          <a:p>
            <a:r>
              <a:rPr lang="en-US" dirty="0" smtClean="0"/>
              <a:t>   studentID INT,</a:t>
            </a:r>
          </a:p>
          <a:p>
            <a:r>
              <a:rPr lang="en-US" dirty="0" smtClean="0"/>
              <a:t>   name VARCHAR(45),</a:t>
            </a:r>
          </a:p>
          <a:p>
            <a:r>
              <a:rPr lang="en-US" dirty="0" smtClean="0"/>
              <a:t>   FOREIGN KEY (studentID)   REFERENCES student(ID)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2900798"/>
            <a:ext cx="638095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6710" y="2857496"/>
            <a:ext cx="415439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851" y="5143512"/>
            <a:ext cx="6786611" cy="100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smtClean="0">
                <a:latin typeface="Arial" pitchFamily="34" charset="0"/>
                <a:cs typeface="Arial" pitchFamily="34" charset="0"/>
              </a:rPr>
              <a:t>how to create one-to-many 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0232" y="772239"/>
            <a:ext cx="4500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invoice (  </a:t>
            </a:r>
          </a:p>
          <a:p>
            <a:r>
              <a:rPr lang="en-US" dirty="0" smtClean="0"/>
              <a:t>   ID INT PRIMARY KEY,  </a:t>
            </a:r>
          </a:p>
          <a:p>
            <a:r>
              <a:rPr lang="en-US" dirty="0" smtClean="0"/>
              <a:t>   customerID INT,</a:t>
            </a:r>
          </a:p>
          <a:p>
            <a:r>
              <a:rPr lang="en-US" dirty="0" smtClean="0"/>
              <a:t>   invoiceDate date,</a:t>
            </a:r>
          </a:p>
          <a:p>
            <a:r>
              <a:rPr lang="en-US" dirty="0" smtClean="0"/>
              <a:t>   invoiceAmount INT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37950" y="700801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invoice_items (  </a:t>
            </a:r>
          </a:p>
          <a:p>
            <a:r>
              <a:rPr lang="en-US" dirty="0" smtClean="0"/>
              <a:t>   ID INT PRIMARY KEY,  </a:t>
            </a:r>
          </a:p>
          <a:p>
            <a:r>
              <a:rPr lang="en-US" dirty="0" smtClean="0"/>
              <a:t>   invoiceID INT not null,</a:t>
            </a:r>
          </a:p>
          <a:p>
            <a:r>
              <a:rPr lang="en-US" dirty="0" smtClean="0"/>
              <a:t>   itemNumber INT,</a:t>
            </a:r>
          </a:p>
          <a:p>
            <a:r>
              <a:rPr lang="en-US" dirty="0" smtClean="0"/>
              <a:t>   itenName VARCHAR(45),</a:t>
            </a:r>
          </a:p>
          <a:p>
            <a:r>
              <a:rPr lang="en-US" dirty="0" smtClean="0"/>
              <a:t>   itemQuantity INT,</a:t>
            </a:r>
          </a:p>
          <a:p>
            <a:r>
              <a:rPr lang="en-US" dirty="0" smtClean="0"/>
              <a:t>   itemRate INT,</a:t>
            </a:r>
          </a:p>
          <a:p>
            <a:r>
              <a:rPr lang="en-US" dirty="0" smtClean="0"/>
              <a:t>   FOREIGN KEY (invoiceID) REFERENCES invoice(ID)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9058" y="5643578"/>
            <a:ext cx="5715040" cy="75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480" y="3214686"/>
            <a:ext cx="313293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3570" y="3214686"/>
            <a:ext cx="6357982" cy="233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51371</TotalTime>
  <Words>290</Words>
  <Application>Microsoft Office PowerPoint</Application>
  <PresentationFormat>Custom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2938</cp:revision>
  <dcterms:created xsi:type="dcterms:W3CDTF">2019-04-24T09:11:59Z</dcterms:created>
  <dcterms:modified xsi:type="dcterms:W3CDTF">2020-06-22T05:09:40Z</dcterms:modified>
</cp:coreProperties>
</file>