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07" r:id="rId2"/>
    <p:sldId id="508" r:id="rId3"/>
    <p:sldId id="502" r:id="rId4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xmlns="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58702" y="237058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Cross Join / Cartesian Join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3042" y="3357562"/>
            <a:ext cx="11144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CROSS JOIN joined every row from the first table (T1) with every row from the second table (T2). In other words, the cross join returns a Cartesian product of rows from both tables.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3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FE7D71F0-97C1-4A7C-A634-BE2CA956F0C6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80166" y="1142984"/>
            <a:ext cx="11501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CROSS JOIN gets a row from the first table (T1) and then creates a new row for every row in the second table (T2). It then does the same for the next row for in the first table (T1) and so on.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5435" y="2205058"/>
            <a:ext cx="8821737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53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Cross 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574" y="1208946"/>
            <a:ext cx="114446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Liberation Mono"/>
              </a:rPr>
              <a:t>SELECT column-list from &lt;table_references&gt; </a:t>
            </a:r>
            <a:r>
              <a:rPr lang="en-US" sz="2000" b="1" dirty="0" smtClean="0">
                <a:uFill>
                  <a:solidFill>
                    <a:srgbClr val="FF0000"/>
                  </a:solidFill>
                </a:uFill>
                <a:latin typeface="Liberation Mono"/>
              </a:rPr>
              <a:t>CROSS JOIN </a:t>
            </a:r>
            <a:r>
              <a:rPr lang="en-US" sz="2000" dirty="0" smtClean="0">
                <a:latin typeface="Liberation Mono"/>
              </a:rPr>
              <a:t>&lt;table_references&gt;</a:t>
            </a:r>
            <a:endParaRPr lang="en-US" sz="2000" dirty="0">
              <a:latin typeface="Liberation Mon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EA8C22B-921E-481F-8797-57B673F124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6574" y="83671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iberation Mono"/>
              </a:rPr>
              <a:t>syntex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60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51394</TotalTime>
  <Words>51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2992</cp:revision>
  <dcterms:created xsi:type="dcterms:W3CDTF">2019-04-24T09:11:59Z</dcterms:created>
  <dcterms:modified xsi:type="dcterms:W3CDTF">2020-06-22T04:57:34Z</dcterms:modified>
</cp:coreProperties>
</file>