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B6816E"/>
    <a:srgbClr val="B22251"/>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1322576"/>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6507207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db.</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42573937"/>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a:t>
                      </a:r>
                      <a:r>
                        <a:rPr lang="en-US">
                          <a:latin typeface="Source Code Pro" panose="020B0509030403020204" pitchFamily="49" charset="0"/>
                          <a:ea typeface="Source Code Pro" panose="020B0509030403020204" pitchFamily="49" charset="0"/>
                        </a:rPr>
                        <a:t>’ db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(err, db)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new Array)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(err)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33586</TotalTime>
  <Words>18750</Words>
  <Application>Microsoft Office PowerPoint</Application>
  <PresentationFormat>Widescreen</PresentationFormat>
  <Paragraphs>1980</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6810</cp:revision>
  <dcterms:created xsi:type="dcterms:W3CDTF">2015-10-09T06:09:34Z</dcterms:created>
  <dcterms:modified xsi:type="dcterms:W3CDTF">2022-06-11T10:08:11Z</dcterms:modified>
</cp:coreProperties>
</file>