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423" r:id="rId197"/>
    <p:sldId id="1436" r:id="rId198"/>
    <p:sldId id="1437" r:id="rId199"/>
    <p:sldId id="1424"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440" r:id="rId218"/>
    <p:sldId id="1455" r:id="rId219"/>
    <p:sldId id="1456" r:id="rId220"/>
    <p:sldId id="1500" r:id="rId221"/>
    <p:sldId id="1457" r:id="rId222"/>
    <p:sldId id="1498" r:id="rId223"/>
    <p:sldId id="1474" r:id="rId224"/>
    <p:sldId id="1475" r:id="rId225"/>
    <p:sldId id="1476" r:id="rId226"/>
    <p:sldId id="1477" r:id="rId227"/>
    <p:sldId id="1478" r:id="rId228"/>
    <p:sldId id="1479" r:id="rId229"/>
    <p:sldId id="1480" r:id="rId230"/>
    <p:sldId id="1481" r:id="rId231"/>
    <p:sldId id="1482" r:id="rId232"/>
    <p:sldId id="1483" r:id="rId233"/>
    <p:sldId id="1484" r:id="rId234"/>
    <p:sldId id="1485" r:id="rId235"/>
    <p:sldId id="1486" r:id="rId236"/>
    <p:sldId id="1487" r:id="rId237"/>
    <p:sldId id="1488" r:id="rId238"/>
    <p:sldId id="1489" r:id="rId239"/>
    <p:sldId id="1490" r:id="rId240"/>
    <p:sldId id="1491" r:id="rId241"/>
    <p:sldId id="1492" r:id="rId242"/>
    <p:sldId id="1493" r:id="rId243"/>
    <p:sldId id="1494" r:id="rId244"/>
    <p:sldId id="1495" r:id="rId245"/>
    <p:sldId id="1496" r:id="rId246"/>
    <p:sldId id="1497" r:id="rId247"/>
    <p:sldId id="1501" r:id="rId248"/>
    <p:sldId id="1513" r:id="rId249"/>
    <p:sldId id="1502" r:id="rId250"/>
    <p:sldId id="1503" r:id="rId251"/>
    <p:sldId id="1504" r:id="rId252"/>
    <p:sldId id="1505" r:id="rId253"/>
    <p:sldId id="1506" r:id="rId254"/>
    <p:sldId id="1507" r:id="rId255"/>
    <p:sldId id="1508" r:id="rId256"/>
    <p:sldId id="1509" r:id="rId257"/>
    <p:sldId id="1510" r:id="rId258"/>
    <p:sldId id="1511" r:id="rId259"/>
    <p:sldId id="1512" r:id="rId260"/>
    <p:sldId id="1087" r:id="rId2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36883"/>
    <a:srgbClr val="FF5A36"/>
    <a:srgbClr val="B6816E"/>
    <a:srgbClr val="C05893"/>
    <a:srgbClr val="047796"/>
    <a:srgbClr val="B5731B"/>
    <a:srgbClr val="732B54"/>
    <a:srgbClr val="4F089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commentAuthors" Target="commentAuthor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248</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6/16/2022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6/16/2022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72613179"/>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438469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81660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33660448"/>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692902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51650636"/>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56635613"/>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65513870"/>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98942310"/>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87101539"/>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02949624"/>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89010643"/>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91161928"/>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(err)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(err)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52478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33997</TotalTime>
  <Words>19626</Words>
  <Application>Microsoft Office PowerPoint</Application>
  <PresentationFormat>Widescreen</PresentationFormat>
  <Paragraphs>2068</Paragraphs>
  <Slides>260</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260</vt:i4>
      </vt:variant>
    </vt:vector>
  </HeadingPairs>
  <TitlesOfParts>
    <vt:vector size="28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6854</cp:revision>
  <dcterms:created xsi:type="dcterms:W3CDTF">2015-10-09T06:09:34Z</dcterms:created>
  <dcterms:modified xsi:type="dcterms:W3CDTF">2022-06-16T08:34:28Z</dcterms:modified>
</cp:coreProperties>
</file>