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395" r:id="rId8"/>
    <p:sldId id="1393" r:id="rId9"/>
    <p:sldId id="1392" r:id="rId10"/>
    <p:sldId id="35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1632"/>
    <a:srgbClr val="7B6989"/>
    <a:srgbClr val="E3903D"/>
    <a:srgbClr val="7E007E"/>
    <a:srgbClr val="9B1D41"/>
    <a:srgbClr val="39AE0A"/>
    <a:srgbClr val="5E4C34"/>
    <a:srgbClr val="F63122"/>
    <a:srgbClr val="6D3B6E"/>
    <a:srgbClr val="41C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715999"/>
            <a:ext cx="3756648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z="2200" strike="noStrike" spc="-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create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or replace 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drop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drop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Neo4j supports the management of multiple databases within the same DBMS.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create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3604" y="1842346"/>
            <a:ext cx="1169388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solidFill>
                  <a:srgbClr val="00B0F0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spc="-1" dirty="0">
                <a:solidFill>
                  <a:srgbClr val="00B0F0"/>
                </a:solidFill>
                <a:latin typeface="Roboto Mono"/>
              </a:rPr>
              <a:t>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]</a:t>
            </a:r>
          </a:p>
          <a:p>
            <a:r>
              <a:rPr lang="en-US" sz="1800" spc="-1" dirty="0">
                <a:solidFill>
                  <a:srgbClr val="00B0F0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pc="-1" dirty="0">
                <a:solidFill>
                  <a:srgbClr val="00B0F0"/>
                </a:solidFill>
                <a:latin typeface="Roboto Mono"/>
              </a:rPr>
              <a:t>or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pc="-1" dirty="0">
                <a:solidFill>
                  <a:srgbClr val="00B0F0"/>
                </a:solidFill>
                <a:latin typeface="Roboto Mono"/>
              </a:rPr>
              <a:t>REPLACE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1800" spc="-1" dirty="0">
                <a:solidFill>
                  <a:srgbClr val="00B0F0"/>
                </a:solidFill>
                <a:latin typeface="Roboto Mono"/>
              </a:rPr>
              <a:t>DATABASE name</a:t>
            </a:r>
            <a:endParaRPr lang="en-IN" dirty="0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59335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38329</TotalTime>
  <Words>493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8729</cp:revision>
  <dcterms:created xsi:type="dcterms:W3CDTF">2015-10-09T06:09:34Z</dcterms:created>
  <dcterms:modified xsi:type="dcterms:W3CDTF">2021-06-19T14:03:51Z</dcterms:modified>
</cp:coreProperties>
</file>