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3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433" r:id="rId38"/>
    <p:sldId id="1398" r:id="rId39"/>
    <p:sldId id="1431" r:id="rId40"/>
    <p:sldId id="1426" r:id="rId41"/>
    <p:sldId id="1436" r:id="rId42"/>
    <p:sldId id="1437" r:id="rId43"/>
    <p:sldId id="1438" r:id="rId44"/>
    <p:sldId id="1439" r:id="rId45"/>
    <p:sldId id="1434" r:id="rId46"/>
    <p:sldId id="1425" r:id="rId47"/>
    <p:sldId id="1435" r:id="rId48"/>
    <p:sldId id="1432" r:id="rId49"/>
    <p:sldId id="1421" r:id="rId50"/>
    <p:sldId id="1419" r:id="rId51"/>
    <p:sldId id="139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7B"/>
    <a:srgbClr val="7DB02A"/>
    <a:srgbClr val="892F03"/>
    <a:srgbClr val="F35408"/>
    <a:srgbClr val="6C0E17"/>
    <a:srgbClr val="EF818B"/>
    <a:srgbClr val="087851"/>
    <a:srgbClr val="2869EC"/>
    <a:srgbClr val="7B6989"/>
    <a:srgbClr val="374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23145-E5EF-5283-2C2B-61F819F1091A}"/>
              </a:ext>
            </a:extLst>
          </p:cNvPr>
          <p:cNvSpPr txBox="1"/>
          <p:nvPr/>
        </p:nvSpPr>
        <p:spPr>
          <a:xfrm>
            <a:off x="407368" y="335699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UNWIND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11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22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33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44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55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])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</a:t>
            </a:r>
            <a:endParaRPr lang="pt-BR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effectLst/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ED6F7B"/>
                </a:solidFill>
                <a:latin typeface="Century"/>
                <a:ea typeface="DejaVu Sans"/>
              </a:rPr>
              <a:t>apoc creating single node</a:t>
            </a:r>
            <a:endParaRPr lang="en-IN" sz="5400" b="0" strike="noStrike" spc="-1" dirty="0">
              <a:solidFill>
                <a:srgbClr val="ED6F7B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6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( 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 (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single/multiple property in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11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setProperty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[ node, id, ids, nodes ], key, value)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 property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setProperties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 [ node, id, ids ,nodes ], [ keys ], [ values ])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multiple property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191344" y="2592752"/>
            <a:ext cx="11809312" cy="1137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apoc.create.setProperty(nodes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key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value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apoc.create.setProperties(nodes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keys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values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ANY?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apoc.create.setProperty 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apoc.create.setProperties 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property/properties on the node(s)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5517232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"otp1"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"otp4" 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</a:rPr>
              <a:t>] 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03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add or set single/multiple labels in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98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apoc.create.addLabels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apoc.create.setLabels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8C3DAA2F-8FDE-FB09-0436-5064272D5E50}"/>
              </a:ext>
            </a:extLst>
          </p:cNvPr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addLabels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( [ node, id, ids, nodes],  [ 'Label’, ... 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add single/multiple labels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node, id, ids, nodes],  [ 'Label’, ... 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single/multiple labels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D9C4B7E-8780-4968-3F13-48E9CD6EB4A3}"/>
              </a:ext>
            </a:extLst>
          </p:cNvPr>
          <p:cNvSpPr/>
          <p:nvPr/>
        </p:nvSpPr>
        <p:spPr>
          <a:xfrm>
            <a:off x="191344" y="2592752"/>
            <a:ext cx="1180931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apoc.create.addLabels(nodes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2904AD3-C52B-611C-9504-5D1A4930B872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labels, non matching labels are removed on the node or nodes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C35E1D7-36C9-D0A9-6A20-37414307B703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4572D-387A-4088-04C8-C9A2703A1814}"/>
              </a:ext>
            </a:extLst>
          </p:cNvPr>
          <p:cNvSpPr txBox="1"/>
          <p:nvPr/>
        </p:nvSpPr>
        <p:spPr>
          <a:xfrm>
            <a:off x="335360" y="5517232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"otp1"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"otp4" 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</a:rPr>
              <a:t>] 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67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3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delete single/multiple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23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delete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node | nodes |  id | [ ids ], number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nodes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delete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(nodes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, batchSize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 :: (value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apoc.nodes.delete – delete single or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quickly delete all nodes with these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ids</a:t>
            </a:r>
            <a:endParaRPr lang="en-IN" sz="22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25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40652</TotalTime>
  <Words>5374</Words>
  <Application>Microsoft Office PowerPoint</Application>
  <PresentationFormat>Widescreen</PresentationFormat>
  <Paragraphs>542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70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9265</cp:revision>
  <dcterms:created xsi:type="dcterms:W3CDTF">2015-10-09T06:09:34Z</dcterms:created>
  <dcterms:modified xsi:type="dcterms:W3CDTF">2022-07-24T14:40:58Z</dcterms:modified>
</cp:coreProperties>
</file>