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1" r:id="rId4"/>
    <p:sldId id="502" r:id="rId5"/>
    <p:sldId id="506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>
        <p:scale>
          <a:sx n="66" d="100"/>
          <a:sy n="66" d="100"/>
        </p:scale>
        <p:origin x="-654" y="-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02" y="348630"/>
            <a:ext cx="9153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2134597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(1,2,3,4,5) and T2 (A,B,C,D). The result includes rows: (2,A), (3,B),a dn (4,C) as they have the same patterns.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2598" y="2996952"/>
            <a:ext cx="9145016" cy="3384376"/>
            <a:chOff x="262558" y="2924944"/>
            <a:chExt cx="9145016" cy="3384376"/>
          </a:xfrm>
        </p:grpSpPr>
        <p:grpSp>
          <p:nvGrpSpPr>
            <p:cNvPr id="20" name="Group 19"/>
            <p:cNvGrpSpPr/>
            <p:nvPr/>
          </p:nvGrpSpPr>
          <p:grpSpPr>
            <a:xfrm>
              <a:off x="550590" y="3140968"/>
              <a:ext cx="8568702" cy="3096344"/>
              <a:chOff x="478832" y="3140968"/>
              <a:chExt cx="8568702" cy="309634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8832" y="3140968"/>
                <a:ext cx="8568702" cy="3096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50590" y="3140968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590" y="3760574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0590" y="4365104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0590" y="5013176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0590" y="5575288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03392" y="3789040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03392" y="4394132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03392" y="5013176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03392" y="5589240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35166" y="3789040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35166" y="4365104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35166" y="4941168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62558" y="2924944"/>
              <a:ext cx="9145016" cy="338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51319</TotalTime>
  <Words>367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2963</cp:revision>
  <dcterms:created xsi:type="dcterms:W3CDTF">2019-04-24T09:11:59Z</dcterms:created>
  <dcterms:modified xsi:type="dcterms:W3CDTF">2020-06-06T07:23:34Z</dcterms:modified>
</cp:coreProperties>
</file>