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34" r:id="rId2"/>
    <p:sldId id="1235" r:id="rId3"/>
    <p:sldId id="1236" r:id="rId4"/>
    <p:sldId id="1239" r:id="rId5"/>
    <p:sldId id="1240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Foreign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FOREIGN KEY</a:t>
            </a:r>
            <a:r>
              <a:rPr lang="en-US" dirty="0" smtClean="0"/>
              <a:t> is a </a:t>
            </a:r>
            <a:r>
              <a:rPr lang="en-US" b="1" dirty="0" smtClean="0"/>
              <a:t>key</a:t>
            </a:r>
            <a:r>
              <a:rPr lang="en-US" dirty="0" smtClean="0"/>
              <a:t> used to link two tables together. A </a:t>
            </a:r>
            <a:r>
              <a:rPr lang="en-US" b="1" dirty="0" smtClean="0"/>
              <a:t>FOREIGN KEY</a:t>
            </a:r>
            <a:r>
              <a:rPr lang="en-US" dirty="0" smtClean="0"/>
              <a:t> is a field (or collection of fields) in one table that refers to the PRIMARY </a:t>
            </a:r>
            <a:r>
              <a:rPr lang="en-US" b="1" dirty="0" smtClean="0"/>
              <a:t>KEY</a:t>
            </a:r>
            <a:r>
              <a:rPr lang="en-US" dirty="0" smtClean="0"/>
              <a:t> in another table. The table containing the </a:t>
            </a:r>
            <a:r>
              <a:rPr lang="en-US" b="1" dirty="0" smtClean="0"/>
              <a:t>foreign key</a:t>
            </a:r>
            <a:r>
              <a:rPr lang="en-US" dirty="0" smtClean="0"/>
              <a:t> is called the child table, and the table containing the candidate </a:t>
            </a:r>
            <a:r>
              <a:rPr lang="en-US" b="1" dirty="0" smtClean="0"/>
              <a:t>key</a:t>
            </a:r>
            <a:r>
              <a:rPr lang="en-US" dirty="0" smtClean="0"/>
              <a:t> is called the referenced or parent table.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Foreign Key</a:t>
            </a:r>
            <a:endParaRPr lang="en-US" sz="360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3045821-95B0-4EF7-B515-933F86C0D2DA}"/>
              </a:ext>
            </a:extLst>
          </p:cNvPr>
          <p:cNvSpPr/>
          <p:nvPr/>
        </p:nvSpPr>
        <p:spPr>
          <a:xfrm>
            <a:off x="262558" y="1211848"/>
            <a:ext cx="914501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FOREIGN key </a:t>
            </a: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condition must follow some rules.</a:t>
            </a: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A foreign key column can have a different name from its primary key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DataType of primary key and foreign key column must be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It ensures rows in one table have corresponding rows in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Segoe UI Light" panose="020B0502040204020203" pitchFamily="34" charset="0"/>
              </a:rPr>
              <a:t>Foreign keys can be NULL value even though primary keys can not.</a:t>
            </a:r>
            <a:endParaRPr lang="en-IN" dirty="0">
              <a:latin typeface="Palatino Linotype" panose="020405020505050303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6574" y="3824461"/>
            <a:ext cx="11377264" cy="169277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Note:</a:t>
            </a:r>
          </a:p>
          <a:p>
            <a:endParaRPr lang="en-IN" sz="800" dirty="0">
              <a:solidFill>
                <a:srgbClr val="0089A4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 table containing the FOREIGN KEY is referred to as the child table, and the table containing the PRIMARY KEY (referenced key) is the parent table</a:t>
            </a:r>
            <a:r>
              <a:rPr lang="en-I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PARENT and CHILD tables must use the same storage engine,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and they cannot be defined as temporary tables.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8B0317-559F-472C-B452-0762ADEBE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1EE043BC-1C46-4295-BFAB-C88EC9A1E04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Foreign Key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>
          <a:xfrm>
            <a:off x="657307" y="980728"/>
            <a:ext cx="6092825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 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student_address (  </a:t>
            </a:r>
          </a:p>
          <a:p>
            <a:r>
              <a:rPr lang="en-US" dirty="0" smtClean="0"/>
              <a:t>   studentID INT PRIMARY KEY,  </a:t>
            </a:r>
          </a:p>
          <a:p>
            <a:r>
              <a:rPr lang="en-US" dirty="0" smtClean="0"/>
              <a:t>   address VARCHAR(45),  </a:t>
            </a:r>
          </a:p>
          <a:p>
            <a:r>
              <a:rPr lang="en-US" dirty="0" smtClean="0"/>
              <a:t>   city VARCHAR(45) ,  </a:t>
            </a:r>
          </a:p>
          <a:p>
            <a:r>
              <a:rPr lang="en-US" dirty="0" smtClean="0"/>
              <a:t>   FOREIGN KEY (studentID) REFERENCES student(ID)  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7214" y="1052736"/>
            <a:ext cx="3672408" cy="444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6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8B0317-559F-472C-B452-0762ADEBE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1EE043BC-1C46-4295-BFAB-C88EC9A1E04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Foreign Key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9302" y="1124744"/>
            <a:ext cx="3312368" cy="5188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50590" y="1124744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CREATE TABLE student_hobbies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studentID INT,</a:t>
            </a:r>
          </a:p>
          <a:p>
            <a:r>
              <a:rPr lang="en-US" dirty="0" smtClean="0"/>
              <a:t>   name VARCHAR(45),</a:t>
            </a:r>
          </a:p>
          <a:p>
            <a:r>
              <a:rPr lang="en-US" dirty="0" smtClean="0"/>
              <a:t>   FOREIGN KEY (studentID)   REFERENCES student(ID)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16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(1, 'paud road', 'pune');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(2, 'M.G. road', 'baroda');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(3, 'k.k road', 'surat');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(4, 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(1, 1,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(2, 1, 'reading');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(3, 2, 'football');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(4, 2,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(5, 3, 'watching movies');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(6, 4, 'gaming');</a:t>
            </a:r>
          </a:p>
        </p:txBody>
      </p:sp>
    </p:spTree>
    <p:extLst>
      <p:ext uri="{BB962C8B-B14F-4D97-AF65-F5344CB8AC3E}">
        <p14:creationId xmlns:p14="http://schemas.microsoft.com/office/powerpoint/2010/main" xmlns="" val="316675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51164</TotalTime>
  <Words>441</Words>
  <Application>Microsoft Office PowerPoint</Application>
  <PresentationFormat>Custom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2908</cp:revision>
  <dcterms:created xsi:type="dcterms:W3CDTF">2019-04-24T09:11:59Z</dcterms:created>
  <dcterms:modified xsi:type="dcterms:W3CDTF">2020-06-18T08:24:54Z</dcterms:modified>
</cp:coreProperties>
</file>