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9" r:id="rId2"/>
    <p:sldId id="1190" r:id="rId3"/>
    <p:sldId id="1191" r:id="rId4"/>
    <p:sldId id="1192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many-to-many </a:t>
            </a:r>
            <a:r>
              <a:rPr lang="en-US" sz="4800" dirty="0" smtClean="0"/>
              <a:t>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670" y="2357430"/>
            <a:ext cx="1064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many-to-many relationship is a type of cardinality that refers to the relationship between two entities A and B in which A may contain a parent instance for which there are many children in B and vice versa.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many-to-many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many-to-many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many-to-many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51354</TotalTime>
  <Words>107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2936</cp:revision>
  <dcterms:created xsi:type="dcterms:W3CDTF">2019-04-24T09:11:59Z</dcterms:created>
  <dcterms:modified xsi:type="dcterms:W3CDTF">2020-06-18T08:28:42Z</dcterms:modified>
</cp:coreProperties>
</file>