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11/13/2020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11/13/2020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11/13/2020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11/13/2020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err="1"/>
              <a:t>db.collection.findOneAndUpdate</a:t>
            </a:r>
            <a:r>
              <a:rPr lang="en-US" sz="4700" dirty="0"/>
              <a:t>()</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err="1">
                <a:solidFill>
                  <a:srgbClr val="FFFF00"/>
                </a:solidFill>
                <a:latin typeface="Arial" pitchFamily="34" charset="0"/>
                <a:cs typeface="Arial" pitchFamily="34" charset="0"/>
              </a:rPr>
              <a:t>db.collection.findOneAndUpdate</a:t>
            </a:r>
            <a:r>
              <a:rPr lang="en-US"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err="1">
                <a:solidFill>
                  <a:srgbClr val="049DC8"/>
                </a:solidFill>
                <a:latin typeface="Consolas" panose="020B0609020204030204" pitchFamily="49" charset="0"/>
                <a:cs typeface="Calibri" panose="020F0502020204030204" pitchFamily="34" charset="0"/>
              </a:rPr>
              <a:t>db.collection.findOneAndUpdate</a:t>
            </a:r>
            <a:r>
              <a:rPr lang="en-US" dirty="0">
                <a:solidFill>
                  <a:srgbClr val="049DC8"/>
                </a:solidFill>
                <a:latin typeface="Consolas" panose="020B0609020204030204" pitchFamily="49" charset="0"/>
                <a:cs typeface="Calibri" panose="020F0502020204030204" pitchFamily="34"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28959</TotalTime>
  <Words>9959</Words>
  <Application>Microsoft Office PowerPoint</Application>
  <PresentationFormat>Widescreen</PresentationFormat>
  <Paragraphs>1045</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5655</cp:revision>
  <dcterms:created xsi:type="dcterms:W3CDTF">2015-10-09T06:09:34Z</dcterms:created>
  <dcterms:modified xsi:type="dcterms:W3CDTF">2020-11-13T01:09:36Z</dcterms:modified>
</cp:coreProperties>
</file>