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6880" y="6447240"/>
            <a:ext cx="184320" cy="1540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7000" cy="12736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7000" cy="6793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8440" cy="12736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8440" cy="6793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6880" y="6447240"/>
            <a:ext cx="184320" cy="1540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6880" y="6447240"/>
            <a:ext cx="184320" cy="1540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8040" cy="9842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7960" cy="2847960"/>
          </a:xfrm>
          <a:prstGeom prst="rect">
            <a:avLst/>
          </a:prstGeom>
          <a:ln>
            <a:noFill/>
          </a:ln>
        </p:spPr>
      </p:pic>
      <p:sp>
        <p:nvSpPr>
          <p:cNvPr id="90" name="CustomShape 2"/>
          <p:cNvSpPr/>
          <p:nvPr/>
        </p:nvSpPr>
        <p:spPr>
          <a:xfrm>
            <a:off x="4444920" y="5050800"/>
            <a:ext cx="6058440" cy="5814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7960" cy="1061280"/>
          </a:xfrm>
          <a:prstGeom prst="rect">
            <a:avLst/>
          </a:prstGeom>
          <a:ln>
            <a:noFill/>
          </a:ln>
        </p:spPr>
      </p:pic>
      <p:sp>
        <p:nvSpPr>
          <p:cNvPr id="92" name="CustomShape 3"/>
          <p:cNvSpPr/>
          <p:nvPr/>
        </p:nvSpPr>
        <p:spPr>
          <a:xfrm>
            <a:off x="3557880" y="93600"/>
            <a:ext cx="84463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9760" cy="1063080"/>
          </a:xfrm>
          <a:prstGeom prst="rect">
            <a:avLst/>
          </a:prstGeom>
          <a:ln>
            <a:noFill/>
          </a:ln>
        </p:spPr>
      </p:pic>
      <p:pic>
        <p:nvPicPr>
          <p:cNvPr id="94" name="Picture 7" descr=""/>
          <p:cNvPicPr/>
          <p:nvPr/>
        </p:nvPicPr>
        <p:blipFill>
          <a:blip r:embed="rId4"/>
          <a:stretch/>
        </p:blipFill>
        <p:spPr>
          <a:xfrm>
            <a:off x="181440" y="2001960"/>
            <a:ext cx="2850840" cy="2850840"/>
          </a:xfrm>
          <a:prstGeom prst="rect">
            <a:avLst/>
          </a:prstGeom>
          <a:ln>
            <a:noFill/>
          </a:ln>
        </p:spPr>
      </p:pic>
      <p:sp>
        <p:nvSpPr>
          <p:cNvPr id="95" name="TextShape 4"/>
          <p:cNvSpPr txBox="1"/>
          <p:nvPr/>
        </p:nvSpPr>
        <p:spPr>
          <a:xfrm>
            <a:off x="432000" y="5511600"/>
            <a:ext cx="4248000" cy="602280"/>
          </a:xfrm>
          <a:prstGeom prst="rect">
            <a:avLst/>
          </a:prstGeom>
          <a:noFill/>
          <a:ln>
            <a:noFill/>
          </a:ln>
        </p:spPr>
        <p:txBody>
          <a:bodyPr lIns="90000" rIns="90000" tIns="45000" bIns="45000">
            <a:noAutofit/>
          </a:bodyPr>
          <a:p>
            <a:r>
              <a:rPr b="0" lang="en-IN" sz="1800" spc="-1" strike="noStrike">
                <a:latin typeface="Arial"/>
              </a:rPr>
              <a:t>SAVE</a:t>
            </a:r>
            <a:endParaRPr b="0" lang="en-IN" sz="1800" spc="-1" strike="noStrike">
              <a:latin typeface="Arial"/>
            </a:endParaRPr>
          </a:p>
          <a:p>
            <a:r>
              <a:rPr b="0" lang="en-IN" sz="1800" spc="-1" strike="noStrike">
                <a:latin typeface="Arial"/>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5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3360" cy="214704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5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3360" cy="255852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2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getdel &amp; getrange key</a:t>
            </a:r>
            <a:endParaRPr b="0" lang="en-IN" sz="5400" spc="-1" strike="noStrike">
              <a:latin typeface="Arial"/>
            </a:endParaRPr>
          </a:p>
        </p:txBody>
      </p:sp>
      <p:sp>
        <p:nvSpPr>
          <p:cNvPr id="143" name="CustomShape 2"/>
          <p:cNvSpPr/>
          <p:nvPr/>
        </p:nvSpPr>
        <p:spPr>
          <a:xfrm>
            <a:off x="522360" y="4323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5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41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3360" cy="214704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52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3360" cy="173556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3880" cy="1364040"/>
          </a:xfrm>
          <a:prstGeom prst="rect">
            <a:avLst/>
          </a:prstGeom>
          <a:noFill/>
          <a:ln>
            <a:noFill/>
          </a:ln>
        </p:spPr>
        <p:style>
          <a:lnRef idx="0"/>
          <a:fillRef idx="0"/>
          <a:effectRef idx="0"/>
          <a:fontRef idx="minor"/>
        </p:style>
        <p:txBody>
          <a:bodyPr lIns="90000" rIns="90000" tIns="45000" bIns="45000">
            <a:noAutofit/>
          </a:bodyPr>
          <a:p>
            <a:pPr marL="216000" indent="-2127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2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2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2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27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52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3360" cy="132408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9880" cy="101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98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98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7800" cy="64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&amp; persist key</a:t>
            </a:r>
            <a:endParaRPr b="0" lang="en-IN" sz="5400" spc="-1" strike="noStrike">
              <a:latin typeface="Arial"/>
            </a:endParaRPr>
          </a:p>
        </p:txBody>
      </p:sp>
      <p:sp>
        <p:nvSpPr>
          <p:cNvPr id="170"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41640" cy="1187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2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5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33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msetnx &amp; mget</a:t>
            </a:r>
            <a:endParaRPr b="0" lang="en-IN" sz="5400" spc="-1" strike="noStrike">
              <a:latin typeface="Arial"/>
            </a:endParaRPr>
          </a:p>
        </p:txBody>
      </p:sp>
      <p:sp>
        <p:nvSpPr>
          <p:cNvPr id="178"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5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4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3120" cy="132408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9880" cy="101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24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224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incrby &amp; incrbyfloat</a:t>
            </a:r>
            <a:endParaRPr b="0" lang="en-IN" sz="5400" spc="-1" strike="noStrike">
              <a:latin typeface="Arial"/>
            </a:endParaRPr>
          </a:p>
        </p:txBody>
      </p:sp>
      <p:sp>
        <p:nvSpPr>
          <p:cNvPr id="187"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5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4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9880" cy="7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24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&amp; decrby key</a:t>
            </a:r>
            <a:endParaRPr b="0" lang="en-IN" sz="5400" spc="-1" strike="noStrike">
              <a:latin typeface="Arial"/>
            </a:endParaRPr>
          </a:p>
        </p:txBody>
      </p:sp>
      <p:sp>
        <p:nvSpPr>
          <p:cNvPr id="196"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5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9880" cy="7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24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&amp; strlen</a:t>
            </a:r>
            <a:endParaRPr b="0" lang="en-IN" sz="5400" spc="-1" strike="noStrike">
              <a:latin typeface="Arial"/>
            </a:endParaRPr>
          </a:p>
        </p:txBody>
      </p:sp>
      <p:sp>
        <p:nvSpPr>
          <p:cNvPr id="205"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52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2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move,del &amp; exists key</a:t>
            </a:r>
            <a:endParaRPr b="0" lang="en-IN" sz="5400" spc="-1" strike="noStrike">
              <a:latin typeface="Arial"/>
            </a:endParaRPr>
          </a:p>
        </p:txBody>
      </p:sp>
      <p:sp>
        <p:nvSpPr>
          <p:cNvPr id="213" name="CustomShape 2"/>
          <p:cNvSpPr/>
          <p:nvPr/>
        </p:nvSpPr>
        <p:spPr>
          <a:xfrm>
            <a:off x="522360" y="4467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2600" cy="1064520"/>
          </a:xfrm>
          <a:prstGeom prst="rect">
            <a:avLst/>
          </a:prstGeom>
          <a:noFill/>
          <a:ln>
            <a:noFill/>
          </a:ln>
        </p:spPr>
        <p:style>
          <a:lnRef idx="0"/>
          <a:fillRef idx="0"/>
          <a:effectRef idx="0"/>
          <a:fontRef idx="minor"/>
        </p:style>
        <p:txBody>
          <a:bodyPr lIns="90000" rIns="90000" tIns="45000" bIns="45000">
            <a:spAutoFit/>
          </a:bodyPr>
          <a:p>
            <a:pPr marL="343080" indent="-3366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66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524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752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936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5880" cy="349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5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41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3360" cy="173556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26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renamenx &amp; randomkey key</a:t>
            </a:r>
            <a:endParaRPr b="0" lang="en-IN" sz="5400" spc="-1" strike="noStrike">
              <a:latin typeface="Arial"/>
            </a:endParaRPr>
          </a:p>
        </p:txBody>
      </p:sp>
      <p:sp>
        <p:nvSpPr>
          <p:cNvPr id="221" name="CustomShape 2"/>
          <p:cNvSpPr/>
          <p:nvPr/>
        </p:nvSpPr>
        <p:spPr>
          <a:xfrm>
            <a:off x="522360" y="425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5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4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3360" cy="132408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2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96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&amp; rpush</a:t>
            </a:r>
            <a:endParaRPr b="0" lang="en-IN" sz="5400" spc="-1" strike="noStrike">
              <a:latin typeface="Arial"/>
            </a:endParaRPr>
          </a:p>
        </p:txBody>
      </p:sp>
      <p:sp>
        <p:nvSpPr>
          <p:cNvPr id="232"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5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6480" cy="7952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9120" cy="4067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&amp; lrange</a:t>
            </a:r>
            <a:endParaRPr b="0" lang="en-IN" sz="5400" spc="-1" strike="noStrike">
              <a:latin typeface="Arial"/>
            </a:endParaRPr>
          </a:p>
        </p:txBody>
      </p:sp>
      <p:sp>
        <p:nvSpPr>
          <p:cNvPr id="242"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5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9720" cy="1187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&amp; linsert</a:t>
            </a:r>
            <a:endParaRPr b="0" lang="en-IN" sz="5400" spc="-1" strike="noStrike">
              <a:latin typeface="Arial"/>
            </a:endParaRPr>
          </a:p>
        </p:txBody>
      </p:sp>
      <p:sp>
        <p:nvSpPr>
          <p:cNvPr id="250"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5240" cy="118764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LSET</a:t>
            </a:r>
            <a:r>
              <a:rPr b="0" lang="en-US" sz="1800" spc="-1" strike="noStrike">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LINSERT</a:t>
            </a:r>
            <a:r>
              <a:rPr b="0" lang="en-US" sz="1800" spc="-1" strike="noStrike">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3360" cy="132408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TextShape 7"/>
          <p:cNvSpPr txBox="1"/>
          <p:nvPr/>
        </p:nvSpPr>
        <p:spPr>
          <a:xfrm>
            <a:off x="4601520" y="5832000"/>
            <a:ext cx="5622480" cy="360000"/>
          </a:xfrm>
          <a:prstGeom prst="rect">
            <a:avLst/>
          </a:prstGeom>
          <a:noFill/>
          <a:ln>
            <a:noFill/>
          </a:ln>
        </p:spPr>
        <p:txBody>
          <a:bodyPr lIns="90000" rIns="90000" tIns="45000" bIns="45000">
            <a:noAutofit/>
          </a:bodyPr>
          <a:p>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8680" cy="25538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&amp; rpop</a:t>
            </a:r>
            <a:endParaRPr b="0" lang="en-IN" sz="5400" spc="-1" strike="noStrike">
              <a:latin typeface="Arial"/>
            </a:endParaRPr>
          </a:p>
        </p:txBody>
      </p:sp>
      <p:sp>
        <p:nvSpPr>
          <p:cNvPr id="260"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5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&amp; lrem</a:t>
            </a:r>
            <a:endParaRPr b="0" lang="en-IN" sz="5400" spc="-1" strike="noStrike">
              <a:latin typeface="Arial"/>
            </a:endParaRPr>
          </a:p>
        </p:txBody>
      </p:sp>
      <p:sp>
        <p:nvSpPr>
          <p:cNvPr id="268"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5240" cy="22849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LLEN</a:t>
            </a:r>
            <a:r>
              <a:rPr b="0" lang="en-US" sz="1800" spc="-1" strike="noStrike">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LREM</a:t>
            </a:r>
            <a:r>
              <a:rPr b="0" lang="en-US" sz="1800" spc="-1" strike="noStrike">
                <a:latin typeface="Arial"/>
                <a:ea typeface="DejaVu Sans"/>
              </a:rPr>
              <a:t> removes the first count occurrences of elements equal to element from the list </a:t>
            </a:r>
            <a:r>
              <a:rPr b="0" lang="en-US" sz="1800" spc="-1" strike="noStrike">
                <a:latin typeface="Arial"/>
                <a:ea typeface="DejaVu Sans"/>
              </a:rPr>
              <a:t>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latin typeface="Arial"/>
                <a:ea typeface="DejaVu Sans"/>
              </a:rPr>
              <a:t>count &gt; 0:</a:t>
            </a:r>
            <a:r>
              <a:rPr b="0" lang="en-US" sz="1800" spc="-1" strike="noStrike">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latin typeface="Arial"/>
                <a:ea typeface="DejaVu Sans"/>
              </a:rPr>
              <a:t>count &lt; 0:</a:t>
            </a:r>
            <a:r>
              <a:rPr b="0" lang="en-US" sz="1800" spc="-1" strike="noStrike">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latin typeface="Arial"/>
                <a:ea typeface="DejaVu Sans"/>
              </a:rPr>
              <a:t>count = 0:</a:t>
            </a:r>
            <a:r>
              <a:rPr b="0" lang="en-US" sz="1800" spc="-1" strike="noStrike">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3360" cy="91260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TextShape 7"/>
          <p:cNvSpPr txBox="1"/>
          <p:nvPr/>
        </p:nvSpPr>
        <p:spPr>
          <a:xfrm>
            <a:off x="1224000" y="5904000"/>
            <a:ext cx="8928000" cy="360000"/>
          </a:xfrm>
          <a:prstGeom prst="rect">
            <a:avLst/>
          </a:prstGeom>
          <a:noFill/>
          <a:ln>
            <a:noFill/>
          </a:ln>
        </p:spPr>
        <p:txBody>
          <a:bodyPr lIns="90000" rIns="90000" tIns="45000" bIns="45000">
            <a:noAutofit/>
          </a:bodyPr>
          <a:p>
            <a:pPr marL="216000" indent="-216000">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TextShape 8"/>
          <p:cNvSpPr txBox="1"/>
          <p:nvPr/>
        </p:nvSpPr>
        <p:spPr>
          <a:xfrm>
            <a:off x="10585440" y="1036440"/>
            <a:ext cx="1438560" cy="5659560"/>
          </a:xfrm>
          <a:prstGeom prst="rect">
            <a:avLst/>
          </a:prstGeom>
          <a:noFill/>
          <a:ln>
            <a:noFill/>
          </a:ln>
        </p:spPr>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365840" y="188640"/>
            <a:ext cx="96764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78" name="Picture 2" descr="http://www.bvctch.vn/vnt_upload/weblink/thks.jpg"/>
          <p:cNvPicPr/>
          <p:nvPr/>
        </p:nvPicPr>
        <p:blipFill>
          <a:blip r:embed="rId1"/>
          <a:stretch/>
        </p:blipFill>
        <p:spPr>
          <a:xfrm>
            <a:off x="4404600" y="2036160"/>
            <a:ext cx="3120120" cy="46569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52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1001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4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4360" cy="173556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9880" cy="101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988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26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96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52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3360" cy="2558520"/>
          </a:xfrm>
          <a:prstGeom prst="rect">
            <a:avLst/>
          </a:prstGeom>
          <a:noFill/>
          <a:ln>
            <a:noFill/>
          </a:ln>
        </p:spPr>
        <p:style>
          <a:lnRef idx="0"/>
          <a:fillRef idx="0"/>
          <a:effectRef idx="0"/>
          <a:fontRef idx="minor"/>
        </p:style>
        <p:txBody>
          <a:bodyPr lIns="90000" rIns="90000" tIns="45000" bIns="45000">
            <a:spAutoFit/>
          </a:bodyPr>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93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41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26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9640" cy="364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11791</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2021-04-29T10:57:07Z</dcterms:modified>
  <cp:revision>2065</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