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04" r:id="rId24"/>
    <p:sldId id="1393" r:id="rId25"/>
    <p:sldId id="350" r:id="rId26"/>
    <p:sldId id="13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A89E"/>
    <a:srgbClr val="1B947A"/>
    <a:srgbClr val="3266FA"/>
    <a:srgbClr val="7B6989"/>
    <a:srgbClr val="2CE041"/>
    <a:srgbClr val="39AE0A"/>
    <a:srgbClr val="E3903D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03-11-2021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6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39265</TotalTime>
  <Words>2358</Words>
  <Application>Microsoft Office PowerPoint</Application>
  <PresentationFormat>Widescreen</PresentationFormat>
  <Paragraphs>312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8978</cp:revision>
  <dcterms:created xsi:type="dcterms:W3CDTF">2015-10-09T06:09:34Z</dcterms:created>
  <dcterms:modified xsi:type="dcterms:W3CDTF">2021-11-03T06:30:23Z</dcterms:modified>
</cp:coreProperties>
</file>