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5"/>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228" r:id="rId38"/>
    <p:sldId id="1229" r:id="rId39"/>
    <p:sldId id="1169" r:id="rId40"/>
    <p:sldId id="1170" r:id="rId41"/>
    <p:sldId id="1171" r:id="rId42"/>
    <p:sldId id="1172" r:id="rId43"/>
    <p:sldId id="1167" r:id="rId44"/>
    <p:sldId id="1168" r:id="rId45"/>
    <p:sldId id="1142" r:id="rId46"/>
    <p:sldId id="1143" r:id="rId47"/>
    <p:sldId id="1144" r:id="rId48"/>
    <p:sldId id="1156" r:id="rId49"/>
    <p:sldId id="1145" r:id="rId50"/>
    <p:sldId id="1146" r:id="rId51"/>
    <p:sldId id="1147" r:id="rId52"/>
    <p:sldId id="1148" r:id="rId53"/>
    <p:sldId id="1149" r:id="rId54"/>
    <p:sldId id="1150" r:id="rId55"/>
    <p:sldId id="1151" r:id="rId56"/>
    <p:sldId id="1152" r:id="rId57"/>
    <p:sldId id="1153" r:id="rId58"/>
    <p:sldId id="1226" r:id="rId59"/>
    <p:sldId id="1227" r:id="rId60"/>
    <p:sldId id="1161" r:id="rId61"/>
    <p:sldId id="1162" r:id="rId62"/>
    <p:sldId id="1154" r:id="rId63"/>
    <p:sldId id="1155" r:id="rId64"/>
    <p:sldId id="1191" r:id="rId65"/>
    <p:sldId id="1192" r:id="rId66"/>
    <p:sldId id="1179" r:id="rId67"/>
    <p:sldId id="1180" r:id="rId68"/>
    <p:sldId id="1183" r:id="rId69"/>
    <p:sldId id="1184" r:id="rId70"/>
    <p:sldId id="1181" r:id="rId71"/>
    <p:sldId id="1182" r:id="rId72"/>
    <p:sldId id="1193" r:id="rId73"/>
    <p:sldId id="1194" r:id="rId74"/>
    <p:sldId id="1223" r:id="rId75"/>
    <p:sldId id="1224" r:id="rId76"/>
    <p:sldId id="1185" r:id="rId77"/>
    <p:sldId id="1186" r:id="rId78"/>
    <p:sldId id="1187" r:id="rId79"/>
    <p:sldId id="1188" r:id="rId80"/>
    <p:sldId id="1189" r:id="rId81"/>
    <p:sldId id="1190" r:id="rId82"/>
    <p:sldId id="1173" r:id="rId83"/>
    <p:sldId id="1174" r:id="rId84"/>
    <p:sldId id="1175" r:id="rId85"/>
    <p:sldId id="1176" r:id="rId86"/>
    <p:sldId id="1200" r:id="rId87"/>
    <p:sldId id="1201" r:id="rId88"/>
    <p:sldId id="1099" r:id="rId89"/>
    <p:sldId id="1216" r:id="rId90"/>
    <p:sldId id="1092" r:id="rId91"/>
    <p:sldId id="1217" r:id="rId92"/>
    <p:sldId id="1202" r:id="rId93"/>
    <p:sldId id="1218" r:id="rId94"/>
    <p:sldId id="1203" r:id="rId95"/>
    <p:sldId id="1215" r:id="rId96"/>
    <p:sldId id="1214" r:id="rId97"/>
    <p:sldId id="1230" r:id="rId98"/>
    <p:sldId id="1231" r:id="rId99"/>
    <p:sldId id="1232" r:id="rId100"/>
    <p:sldId id="1233" r:id="rId101"/>
    <p:sldId id="1219" r:id="rId102"/>
    <p:sldId id="1204" r:id="rId103"/>
    <p:sldId id="1220" r:id="rId104"/>
    <p:sldId id="1212" r:id="rId105"/>
    <p:sldId id="1221" r:id="rId106"/>
    <p:sldId id="1206" r:id="rId107"/>
    <p:sldId id="1222" r:id="rId108"/>
    <p:sldId id="1213" r:id="rId109"/>
    <p:sldId id="1208" r:id="rId110"/>
    <p:sldId id="1209" r:id="rId111"/>
    <p:sldId id="1210" r:id="rId112"/>
    <p:sldId id="1211" r:id="rId113"/>
    <p:sldId id="1109" r:id="rId114"/>
    <p:sldId id="1110" r:id="rId115"/>
    <p:sldId id="1111" r:id="rId116"/>
    <p:sldId id="1112" r:id="rId117"/>
    <p:sldId id="1113" r:id="rId118"/>
    <p:sldId id="1114" r:id="rId119"/>
    <p:sldId id="1115" r:id="rId120"/>
    <p:sldId id="1116" r:id="rId121"/>
    <p:sldId id="1117" r:id="rId122"/>
    <p:sldId id="1118" r:id="rId123"/>
    <p:sldId id="1119" r:id="rId124"/>
    <p:sldId id="1120" r:id="rId125"/>
    <p:sldId id="1121" r:id="rId126"/>
    <p:sldId id="1122" r:id="rId127"/>
    <p:sldId id="1123" r:id="rId128"/>
    <p:sldId id="1124" r:id="rId129"/>
    <p:sldId id="1125" r:id="rId130"/>
    <p:sldId id="954" r:id="rId131"/>
    <p:sldId id="788" r:id="rId132"/>
    <p:sldId id="1071" r:id="rId133"/>
    <p:sldId id="1087" r:id="rId1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DFE100"/>
    <a:srgbClr val="B22251"/>
    <a:srgbClr val="DEB887"/>
    <a:srgbClr val="ECD540"/>
    <a:srgbClr val="FF8C00"/>
    <a:srgbClr val="036883"/>
    <a:srgbClr val="98817B"/>
    <a:srgbClr val="BAB294"/>
    <a:srgbClr val="002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08-12-2018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12/8/2018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697873517"/>
              </p:ext>
            </p:extLst>
          </p:nvPr>
        </p:nvGraphicFramePr>
        <p:xfrm>
          <a:off x="149188" y="1600200"/>
          <a:ext cx="8845624" cy="2956560"/>
        </p:xfrm>
        <a:graphic>
          <a:graphicData uri="http://schemas.openxmlformats.org/drawingml/2006/table">
            <a:tbl>
              <a:tblPr firstRow="1" bandRow="1">
                <a:tableStyleId>{5940675A-B579-460E-94D1-54222C63F5DA}</a:tableStyleId>
              </a:tblPr>
              <a:tblGrid>
                <a:gridCol w="1984412"/>
                <a:gridCol w="6861212"/>
              </a:tblGrid>
              <a:tr h="0">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$dayOfMonth: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dirty="0" smtClean="0"/>
                        <a:t> </a:t>
                      </a:r>
                      <a:endParaRPr lang="en-US" dirty="0"/>
                    </a:p>
                  </a:txBody>
                  <a:tcPr/>
                </a:tc>
                <a:tc>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:"$sal“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sal:true,  </a:t>
            </a:r>
            <a:r>
              <a:rPr lang="en-US" sz="2200" dirty="0" smtClean="0">
                <a:solidFill>
                  <a:srgbClr val="FC6F0D"/>
                </a:solidFill>
                <a:latin typeface="Calibri" panose="020F0502020204030204" pitchFamily="34" charset="0"/>
                <a:cs typeface="Calibri" panose="020F0502020204030204" pitchFamily="34" charset="0"/>
              </a:rPr>
              <a:t>op </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353106188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5166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505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910555"/>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646331"/>
          </a:xfrm>
          <a:prstGeom prst="rect">
            <a:avLst/>
          </a:prstGeom>
          <a:noFill/>
        </p:spPr>
        <p:txBody>
          <a:bodyPr wrap="square">
            <a:spAutoFit/>
          </a:bodyPr>
          <a:lstStyle/>
          <a:p>
            <a:r>
              <a:rPr lang="en-US" dirty="0">
                <a:solidFill>
                  <a:srgbClr val="FF8C00"/>
                </a:solidFill>
                <a:latin typeface="Segoe UI Emoji" panose="020B0502040204020203" pitchFamily="34" charset="0"/>
                <a:ea typeface="Segoe UI Emoji" panose="020B0502040204020203" pitchFamily="34" charset="0"/>
              </a:rPr>
              <a:t>After executing a file with load(), </a:t>
            </a:r>
            <a:r>
              <a:rPr lang="en-US" b="1" dirty="0">
                <a:solidFill>
                  <a:srgbClr val="FF8C00"/>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dirty="0">
                <a:solidFill>
                  <a:srgbClr val="FF8C00"/>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488829"/>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099844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{_id:false, sal:true, comm:true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55709620"/>
              </p:ext>
            </p:extLst>
          </p:nvPr>
        </p:nvGraphicFramePr>
        <p:xfrm>
          <a:off x="149188" y="1600200"/>
          <a:ext cx="8845624" cy="2956560"/>
        </p:xfrm>
        <a:graphic>
          <a:graphicData uri="http://schemas.openxmlformats.org/drawingml/2006/table">
            <a:tbl>
              <a:tblPr firstRow="1" bandRow="1">
                <a:tableStyleId>{5940675A-B579-460E-94D1-54222C63F5DA}</a:tableStyleId>
              </a:tblPr>
              <a:tblGrid>
                <a:gridCol w="1527212"/>
                <a:gridCol w="73184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$abs: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$add: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$subtract: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$multiply: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$divide: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$mod: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$trunc</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$trunc: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:"$sal“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sal:true,  </a:t>
            </a:r>
            <a:r>
              <a:rPr lang="en-US" sz="2200" dirty="0" smtClean="0">
                <a:solidFill>
                  <a:srgbClr val="FC6F0D"/>
                </a:solidFill>
                <a:latin typeface="Calibri" panose="020F0502020204030204" pitchFamily="34" charset="0"/>
                <a:cs typeface="Calibri" panose="020F0502020204030204" pitchFamily="34" charset="0"/>
              </a:rPr>
              <a:t>op </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641994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sp>
        <p:nvSpPr>
          <p:cNvPr id="4" name="Rectangle 3"/>
          <p:cNvSpPr/>
          <p:nvPr/>
        </p:nvSpPr>
        <p:spPr>
          <a:xfrm>
            <a:off x="154136" y="1979474"/>
            <a:ext cx="8840676" cy="1754326"/>
          </a:xfrm>
          <a:prstGeom prst="rect">
            <a:avLst/>
          </a:prstGeom>
        </p:spPr>
        <p:txBody>
          <a:bodyPr wrap="square">
            <a:spAutoFit/>
          </a:bodyPr>
          <a:lstStyle/>
          <a:p>
            <a:pPr>
              <a:lnSpc>
                <a:spcPct val="150000"/>
              </a:lnSpc>
            </a:pPr>
            <a:r>
              <a:rPr lang="en-US" dirty="0">
                <a:solidFill>
                  <a:srgbClr val="049DC8"/>
                </a:solidFill>
                <a:latin typeface="Consolas" panose="020B0609020204030204" pitchFamily="49" charset="0"/>
                <a:cs typeface="Calibri" panose="020F0502020204030204" pitchFamily="34" charset="0"/>
              </a:rPr>
              <a:t>{ $ifNull: [ &lt;expression&gt;, &lt;replacement-expression-if-null&gt;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 $toUpper: &lt;expression&gt; }</a:t>
            </a:r>
          </a:p>
          <a:p>
            <a:pPr>
              <a:lnSpc>
                <a:spcPct val="150000"/>
              </a:lnSpc>
            </a:pPr>
            <a:r>
              <a:rPr lang="en-US" dirty="0">
                <a:solidFill>
                  <a:srgbClr val="049DC8"/>
                </a:solidFill>
                <a:latin typeface="Consolas" panose="020B0609020204030204" pitchFamily="49" charset="0"/>
                <a:cs typeface="Calibri" panose="020F0502020204030204" pitchFamily="34" charset="0"/>
              </a:rPr>
              <a:t>{ $toLower: &lt;expression&gt; } </a:t>
            </a:r>
            <a:endParaRPr lang="en-US" dirty="0" smtClean="0">
              <a:solidFill>
                <a:srgbClr val="049DC8"/>
              </a:solidFill>
              <a:latin typeface="Consolas" panose="020B0609020204030204" pitchFamily="49" charset="0"/>
              <a:cs typeface="Calibri" panose="020F0502020204030204" pitchFamily="34" charset="0"/>
            </a:endParaRPr>
          </a:p>
          <a:p>
            <a:pPr>
              <a:lnSpc>
                <a:spcPct val="150000"/>
              </a:lnSpc>
            </a:pPr>
            <a:r>
              <a:rPr lang="en-US" dirty="0">
                <a:solidFill>
                  <a:srgbClr val="049DC8"/>
                </a:solidFill>
                <a:latin typeface="Consolas" panose="020B0609020204030204" pitchFamily="49" charset="0"/>
                <a:cs typeface="Calibri" panose="020F0502020204030204" pitchFamily="34" charset="0"/>
              </a:rPr>
              <a:t>{ $concat: [ &lt;expression1&gt;, &lt;expression2&gt;, ... ] }</a:t>
            </a:r>
          </a:p>
        </p:txBody>
      </p:sp>
      <p:sp>
        <p:nvSpPr>
          <p:cNvPr id="5" name="Rectangle 4"/>
          <p:cNvSpPr/>
          <p:nvPr/>
        </p:nvSpPr>
        <p:spPr>
          <a:xfrm>
            <a:off x="160072" y="3899118"/>
            <a:ext cx="8823853" cy="181588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558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567945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26802</TotalTime>
  <Words>4934</Words>
  <Application>Microsoft Office PowerPoint</Application>
  <PresentationFormat>On-screen Show (4:3)</PresentationFormat>
  <Paragraphs>686</Paragraphs>
  <Slides>133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133</vt:i4>
      </vt:variant>
    </vt:vector>
  </HeadingPairs>
  <TitlesOfParts>
    <vt:vector size="148"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5178</cp:revision>
  <dcterms:created xsi:type="dcterms:W3CDTF">2015-10-09T06:09:34Z</dcterms:created>
  <dcterms:modified xsi:type="dcterms:W3CDTF">2018-12-08T09:25:55Z</dcterms:modified>
</cp:coreProperties>
</file>