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332" r:id="rId98"/>
    <p:sldId id="1333" r:id="rId99"/>
    <p:sldId id="1193" r:id="rId100"/>
    <p:sldId id="1194" r:id="rId101"/>
    <p:sldId id="1223" r:id="rId102"/>
    <p:sldId id="1224" r:id="rId103"/>
    <p:sldId id="1277" r:id="rId104"/>
    <p:sldId id="1330" r:id="rId105"/>
    <p:sldId id="1328" r:id="rId106"/>
    <p:sldId id="1331" r:id="rId107"/>
    <p:sldId id="1329" r:id="rId108"/>
    <p:sldId id="1410" r:id="rId109"/>
    <p:sldId id="1412" r:id="rId110"/>
    <p:sldId id="1185" r:id="rId111"/>
    <p:sldId id="1186" r:id="rId112"/>
    <p:sldId id="1187" r:id="rId113"/>
    <p:sldId id="1188" r:id="rId114"/>
    <p:sldId id="1189" r:id="rId115"/>
    <p:sldId id="1190" r:id="rId116"/>
    <p:sldId id="1234" r:id="rId117"/>
    <p:sldId id="1235" r:id="rId118"/>
    <p:sldId id="1275" r:id="rId119"/>
    <p:sldId id="1276" r:id="rId120"/>
    <p:sldId id="1336" r:id="rId121"/>
    <p:sldId id="1337" r:id="rId122"/>
    <p:sldId id="1310" r:id="rId123"/>
    <p:sldId id="1311" r:id="rId124"/>
    <p:sldId id="1273" r:id="rId125"/>
    <p:sldId id="1274" r:id="rId126"/>
    <p:sldId id="1173" r:id="rId127"/>
    <p:sldId id="1174" r:id="rId128"/>
    <p:sldId id="1175" r:id="rId129"/>
    <p:sldId id="1176" r:id="rId130"/>
    <p:sldId id="1308" r:id="rId131"/>
    <p:sldId id="1309" r:id="rId132"/>
    <p:sldId id="1200" r:id="rId133"/>
    <p:sldId id="1201" r:id="rId134"/>
    <p:sldId id="1099" r:id="rId135"/>
    <p:sldId id="1256" r:id="rId136"/>
    <p:sldId id="1257" r:id="rId137"/>
    <p:sldId id="1258" r:id="rId138"/>
    <p:sldId id="1259" r:id="rId139"/>
    <p:sldId id="1348" r:id="rId140"/>
    <p:sldId id="1349" r:id="rId141"/>
    <p:sldId id="1326" r:id="rId142"/>
    <p:sldId id="1327" r:id="rId143"/>
    <p:sldId id="1322" r:id="rId144"/>
    <p:sldId id="1323" r:id="rId145"/>
    <p:sldId id="1324" r:id="rId146"/>
    <p:sldId id="1325" r:id="rId147"/>
    <p:sldId id="1260" r:id="rId148"/>
    <p:sldId id="1261" r:id="rId149"/>
    <p:sldId id="1262" r:id="rId150"/>
    <p:sldId id="1263" r:id="rId151"/>
    <p:sldId id="1406" r:id="rId152"/>
    <p:sldId id="1411" r:id="rId153"/>
    <p:sldId id="1264" r:id="rId154"/>
    <p:sldId id="1341" r:id="rId155"/>
    <p:sldId id="1342" r:id="rId156"/>
    <p:sldId id="1265" r:id="rId157"/>
    <p:sldId id="1266" r:id="rId158"/>
    <p:sldId id="1267" r:id="rId159"/>
    <p:sldId id="1268" r:id="rId160"/>
    <p:sldId id="1216" r:id="rId161"/>
    <p:sldId id="1092" r:id="rId162"/>
    <p:sldId id="1251" r:id="rId163"/>
    <p:sldId id="1252" r:id="rId164"/>
    <p:sldId id="1269" r:id="rId165"/>
    <p:sldId id="1270" r:id="rId166"/>
    <p:sldId id="1271" r:id="rId167"/>
    <p:sldId id="1272" r:id="rId168"/>
    <p:sldId id="1219" r:id="rId169"/>
    <p:sldId id="1204" r:id="rId170"/>
    <p:sldId id="1338" r:id="rId171"/>
    <p:sldId id="1339" r:id="rId172"/>
    <p:sldId id="1346" r:id="rId173"/>
    <p:sldId id="1347" r:id="rId174"/>
    <p:sldId id="1408" r:id="rId175"/>
    <p:sldId id="1409" r:id="rId176"/>
    <p:sldId id="1315" r:id="rId177"/>
    <p:sldId id="1316" r:id="rId178"/>
    <p:sldId id="1318" r:id="rId179"/>
    <p:sldId id="1292" r:id="rId180"/>
    <p:sldId id="1301" r:id="rId181"/>
    <p:sldId id="1302" r:id="rId182"/>
    <p:sldId id="1294" r:id="rId183"/>
    <p:sldId id="1293" r:id="rId184"/>
    <p:sldId id="1295" r:id="rId185"/>
    <p:sldId id="1296" r:id="rId186"/>
    <p:sldId id="1297" r:id="rId187"/>
    <p:sldId id="1303" r:id="rId188"/>
    <p:sldId id="1304" r:id="rId189"/>
    <p:sldId id="954" r:id="rId190"/>
    <p:sldId id="1307" r:id="rId191"/>
    <p:sldId id="788" r:id="rId192"/>
    <p:sldId id="1087" r:id="rId1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heme" Target="theme/theme1.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notesMaster" Target="notesMasters/notesMaster1.xml"/><Relationship Id="rId199"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commentAuthors" Target="commentAuthor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2/6/2022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2/6/2022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2" name="Rectangle 1"/>
          <p:cNvSpPr/>
          <p:nvPr/>
        </p:nvSpPr>
        <p:spPr>
          <a:xfrm>
            <a:off x="927094" y="6084004"/>
            <a:ext cx="10337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grpSp>
        <p:nvGrpSpPr>
          <p:cNvPr id="23" name="Group 22"/>
          <p:cNvGrpSpPr/>
          <p:nvPr/>
        </p:nvGrpSpPr>
        <p:grpSpPr>
          <a:xfrm>
            <a:off x="2343069" y="3297567"/>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723275"/>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a:p>
            <a:pPr marL="342900" indent="-342900">
              <a:buFont typeface="Arial" panose="020B0604020202020204" pitchFamily="34" charset="0"/>
              <a:buChar char="•"/>
            </a:pPr>
            <a:endParaRPr lang="en-US" sz="500" dirty="0">
              <a:solidFill>
                <a:srgbClr val="B22251"/>
              </a:solidFill>
              <a:latin typeface="Consolas" panose="020B060902020403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39165223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2" name="TextBox 11">
            <a:extLst>
              <a:ext uri="{FF2B5EF4-FFF2-40B4-BE49-F238E27FC236}">
                <a16:creationId xmlns:a16="http://schemas.microsoft.com/office/drawing/2014/main" id="{C54D18D0-F892-4CAD-9FFA-79B8884689EC}"/>
              </a:ext>
            </a:extLst>
          </p:cNvPr>
          <p:cNvSpPr txBox="1"/>
          <p:nvPr/>
        </p:nvSpPr>
        <p:spPr>
          <a:xfrm>
            <a:off x="623392" y="1187460"/>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5" name="TextBox 4">
            <a:extLst>
              <a:ext uri="{FF2B5EF4-FFF2-40B4-BE49-F238E27FC236}">
                <a16:creationId xmlns:a16="http://schemas.microsoft.com/office/drawing/2014/main" id="{E046AEE0-4443-4CBD-96A9-5689774107B6}"/>
              </a:ext>
            </a:extLst>
          </p:cNvPr>
          <p:cNvSpPr txBox="1"/>
          <p:nvPr/>
        </p:nvSpPr>
        <p:spPr>
          <a:xfrm>
            <a:off x="623392" y="1796400"/>
            <a:ext cx="11089232" cy="480131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499B44B3-36AA-45FF-BB81-4841A8C09041}"/>
              </a:ext>
            </a:extLst>
          </p:cNvPr>
          <p:cNvSpPr txBox="1"/>
          <p:nvPr/>
        </p:nvSpPr>
        <p:spPr>
          <a:xfrm>
            <a:off x="5015880" y="723923"/>
            <a:ext cx="7032104" cy="646331"/>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31880</TotalTime>
  <Words>14646</Words>
  <Application>Microsoft Office PowerPoint</Application>
  <PresentationFormat>Widescreen</PresentationFormat>
  <Paragraphs>1508</Paragraphs>
  <Slides>192</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192</vt:i4>
      </vt:variant>
    </vt:vector>
  </HeadingPairs>
  <TitlesOfParts>
    <vt:vector size="216"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6528</cp:revision>
  <dcterms:created xsi:type="dcterms:W3CDTF">2015-10-09T06:09:34Z</dcterms:created>
  <dcterms:modified xsi:type="dcterms:W3CDTF">2022-02-06T13:42:32Z</dcterms:modified>
</cp:coreProperties>
</file>