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1547" r:id="rId97"/>
    <p:sldId id="440" r:id="rId98"/>
    <p:sldId id="570" r:id="rId99"/>
    <p:sldId id="827" r:id="rId100"/>
    <p:sldId id="453" r:id="rId101"/>
    <p:sldId id="574" r:id="rId102"/>
    <p:sldId id="838" r:id="rId103"/>
    <p:sldId id="839" r:id="rId104"/>
    <p:sldId id="1271" r:id="rId105"/>
    <p:sldId id="788" r:id="rId106"/>
    <p:sldId id="1544" r:id="rId107"/>
    <p:sldId id="1545" r:id="rId108"/>
    <p:sldId id="154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1407343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5" name="Rectangle 4">
            <a:extLst>
              <a:ext uri="{FF2B5EF4-FFF2-40B4-BE49-F238E27FC236}">
                <a16:creationId xmlns:a16="http://schemas.microsoft.com/office/drawing/2014/main" id="{33D5B737-91AF-FE50-726A-F7BAC31101A6}"/>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89059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821540"/>
            <a:ext cx="11880525"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the columns present in the selection-list must be given in GROUP BY </a:t>
            </a:r>
            <a:r>
              <a:rPr lang="en-IN">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6834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50785</TotalTime>
  <Words>10337</Words>
  <Application>Microsoft Office PowerPoint</Application>
  <PresentationFormat>Widescreen</PresentationFormat>
  <Paragraphs>1316</Paragraphs>
  <Slides>108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108</vt:i4>
      </vt:variant>
    </vt:vector>
  </HeadingPairs>
  <TitlesOfParts>
    <vt:vector size="124"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11423</cp:revision>
  <dcterms:created xsi:type="dcterms:W3CDTF">2015-10-09T06:09:34Z</dcterms:created>
  <dcterms:modified xsi:type="dcterms:W3CDTF">2023-05-15T08:08:35Z</dcterms:modified>
</cp:coreProperties>
</file>