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07" r:id="rId262"/>
    <p:sldId id="1536" r:id="rId263"/>
    <p:sldId id="1508" r:id="rId264"/>
    <p:sldId id="1564" r:id="rId265"/>
    <p:sldId id="1563" r:id="rId266"/>
    <p:sldId id="1540" r:id="rId267"/>
    <p:sldId id="1567" r:id="rId268"/>
    <p:sldId id="1541" r:id="rId269"/>
    <p:sldId id="1562" r:id="rId270"/>
    <p:sldId id="1565" r:id="rId271"/>
    <p:sldId id="1569" r:id="rId272"/>
    <p:sldId id="1575" r:id="rId273"/>
    <p:sldId id="1576" r:id="rId274"/>
    <p:sldId id="1566" r:id="rId275"/>
    <p:sldId id="1552" r:id="rId276"/>
    <p:sldId id="1553" r:id="rId277"/>
    <p:sldId id="1570" r:id="rId278"/>
    <p:sldId id="1571" r:id="rId279"/>
    <p:sldId id="1572" r:id="rId280"/>
    <p:sldId id="1573" r:id="rId281"/>
    <p:sldId id="1574" r:id="rId282"/>
    <p:sldId id="1087" r:id="rId2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commentAuthors" Target="commentAuthor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tableStyles" Target="tableStyle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273</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1146"/>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610791"/>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580594"/>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8015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36628</TotalTime>
  <Words>25864</Words>
  <Application>Microsoft Office PowerPoint</Application>
  <PresentationFormat>Widescreen</PresentationFormat>
  <Paragraphs>2691</Paragraphs>
  <Slides>282</Slides>
  <Notes>6</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282</vt:i4>
      </vt:variant>
    </vt:vector>
  </HeadingPairs>
  <TitlesOfParts>
    <vt:vector size="30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7488</cp:revision>
  <dcterms:created xsi:type="dcterms:W3CDTF">2015-10-09T06:09:34Z</dcterms:created>
  <dcterms:modified xsi:type="dcterms:W3CDTF">2024-05-16T10:46:39Z</dcterms:modified>
</cp:coreProperties>
</file>