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1451" r:id="rId25"/>
    <p:sldId id="1452" r:id="rId26"/>
    <p:sldId id="1457" r:id="rId27"/>
    <p:sldId id="1454" r:id="rId28"/>
    <p:sldId id="1456" r:id="rId29"/>
    <p:sldId id="1455" r:id="rId30"/>
    <p:sldId id="947" r:id="rId31"/>
    <p:sldId id="1446" r:id="rId32"/>
    <p:sldId id="1444" r:id="rId33"/>
    <p:sldId id="1445" r:id="rId34"/>
    <p:sldId id="1450" r:id="rId35"/>
    <p:sldId id="1430" r:id="rId36"/>
    <p:sldId id="1431" r:id="rId37"/>
    <p:sldId id="1432" r:id="rId38"/>
    <p:sldId id="1433" r:id="rId39"/>
    <p:sldId id="1442" r:id="rId40"/>
    <p:sldId id="1447" r:id="rId41"/>
    <p:sldId id="1448" r:id="rId42"/>
    <p:sldId id="1449" r:id="rId43"/>
    <p:sldId id="1424" r:id="rId44"/>
    <p:sldId id="1421" r:id="rId45"/>
    <p:sldId id="35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39AE0A"/>
    <a:srgbClr val="FD8603"/>
    <a:srgbClr val="840FF9"/>
    <a:srgbClr val="F63122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95102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– SELECT /UPDATE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4675549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+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- { 'key1</a:t>
            </a:r>
            <a:r>
              <a:rPr lang="en-US">
                <a:latin typeface="Consolas" panose="020B0609020204030204" pitchFamily="49" charset="0"/>
              </a:rPr>
              <a:t>', 'key2' 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'{ "id":2, "title": "neo4j", "author": [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] }'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5048597"/>
            <a:ext cx="115940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set, enclosing values in curly brackets.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add an element in set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urw-din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Remove an element from a set using the subtraction </a:t>
            </a:r>
            <a:r>
              <a:rPr lang="en-US" sz="2400" b="1" dirty="0">
                <a:solidFill>
                  <a:srgbClr val="7E007E"/>
                </a:solidFill>
                <a:latin typeface="urw-din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39380</TotalTime>
  <Words>2755</Words>
  <Application>Microsoft Office PowerPoint</Application>
  <PresentationFormat>Widescreen</PresentationFormat>
  <Paragraphs>335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Muli</vt:lpstr>
      <vt:lpstr>Open Sans</vt:lpstr>
      <vt:lpstr>Palatino Linotype</vt:lpstr>
      <vt:lpstr>Roboto Mono</vt:lpstr>
      <vt:lpstr>Segoe Print</vt:lpstr>
      <vt:lpstr>Segoe UI</vt:lpstr>
      <vt:lpstr>Source Code Pro</vt:lpstr>
      <vt:lpstr>urw-din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8888</cp:revision>
  <dcterms:created xsi:type="dcterms:W3CDTF">2015-10-09T06:09:34Z</dcterms:created>
  <dcterms:modified xsi:type="dcterms:W3CDTF">2022-04-09T03:23:16Z</dcterms:modified>
</cp:coreProperties>
</file>