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2"/>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22" r:id="rId195"/>
    <p:sldId id="1423" r:id="rId196"/>
    <p:sldId id="1436" r:id="rId197"/>
    <p:sldId id="1437" r:id="rId198"/>
    <p:sldId id="1424" r:id="rId199"/>
    <p:sldId id="1426" r:id="rId200"/>
    <p:sldId id="1438" r:id="rId201"/>
    <p:sldId id="1439" r:id="rId202"/>
    <p:sldId id="1440" r:id="rId203"/>
    <p:sldId id="1441" r:id="rId204"/>
    <p:sldId id="1442" r:id="rId205"/>
    <p:sldId id="1443" r:id="rId206"/>
    <p:sldId id="1444" r:id="rId207"/>
    <p:sldId id="1445" r:id="rId208"/>
    <p:sldId id="1446" r:id="rId209"/>
    <p:sldId id="1447" r:id="rId210"/>
    <p:sldId id="1087" r:id="rId2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B5731B"/>
    <a:srgbClr val="732B54"/>
    <a:srgbClr val="047796"/>
    <a:srgbClr val="C05893"/>
    <a:srgbClr val="4F0896"/>
    <a:srgbClr val="B6816E"/>
    <a:srgbClr val="FF5A36"/>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6" Type="http://schemas.openxmlformats.org/officeDocument/2006/relationships/theme" Target="theme/theme1.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notesMaster" Target="notesMasters/notes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07-06-2022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6/7/2022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6/7/2022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6/7/2022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6/7/2022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a:solidFill>
                  <a:srgbClr val="21313C"/>
                </a:solidFill>
                <a:effectLst/>
                <a:latin typeface="Source Code Pro" panose="020B0509030403020204" pitchFamily="49" charset="0"/>
              </a:rPr>
              <a:t>.</a:t>
            </a:r>
            <a:r>
              <a:rPr lang="en-IN">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455835208"/>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field for student _id:1</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city: </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qualifications field to qualification for all the documents.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new school field to zeroth element of qualification field for student _id:2.</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new value to an empty array for emailID field</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00905769"/>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new value to an empty array for emailID field</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kern="1200" dirty="0">
                          <a:solidFill>
                            <a:schemeClr val="tx1"/>
                          </a:solidFill>
                          <a:latin typeface="Source Code Pro" panose="020B0509030403020204" pitchFamily="49" charset="0"/>
                          <a:ea typeface="Source Code Pro" panose="020B0509030403020204" pitchFamily="49" charset="0"/>
                          <a:cs typeface="+mn-cs"/>
                        </a:rPr>
                        <a:t>, name: true, 'qualification details': </a:t>
                      </a:r>
                      <a:r>
                        <a:rPr kumimoji="0" lang="en-IN"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kern="1200" dirty="0">
                          <a:solidFill>
                            <a:schemeClr val="tx1"/>
                          </a:solidFill>
                          <a:latin typeface="Source Code Pro" panose="020B0509030403020204" pitchFamily="49" charset="0"/>
                          <a:ea typeface="Source Code Pro" panose="020B0509030403020204" pitchFamily="49" charset="0"/>
                          <a:cs typeface="+mn-cs"/>
                        </a:rPr>
                        <a:t>:</a:t>
                      </a:r>
                      <a:r>
                        <a:rPr kumimoji="0" lang="en-IN"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338592102"/>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12</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school field in qualification field for both elements.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emailID for each school for student whose _is:1.</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.emailID':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fees field with value 7000 for all student who are in 10</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std.</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7477926"/>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football and cricket hobbies for studentID: 1.</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Increase the fees by Rs. 2000 of all student who are in 10</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std.</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new student.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Change the name to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ruhan</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whose _id:3.</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students where name starts with the letter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r</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 $match: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name: </a:t>
                      </a:r>
                      <a:r>
                        <a:rPr lang="en-IN" dirty="0">
                          <a:solidFill>
                            <a:srgbClr val="036883"/>
                          </a:solidFill>
                          <a:latin typeface="Source Code Pro" panose="020B0509030403020204" pitchFamily="49" charset="0"/>
                          <a:ea typeface="Source Code Pro" panose="020B0509030403020204" pitchFamily="49" charset="0"/>
                        </a:rPr>
                        <a:t>/^r/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12592996"/>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86742951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19601424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74492719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76568807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8302189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85355568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69835608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16915764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3262412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00032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994646"/>
                </a:solidFill>
                <a:latin typeface="Source Code Pro" panose="020B0509030403020204" pitchFamily="49" charset="0"/>
                <a:ea typeface="Source Code Pro" panose="020B0509030403020204" pitchFamily="49" charset="0"/>
              </a:rPr>
              <a:t>:27017</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a:latin typeface="Palatino Linotype" panose="02040502050505030304" pitchFamily="18" charset="0"/>
                        </a:rPr>
                        <a:t> </a:t>
                      </a:r>
                      <a:r>
                        <a:rPr lang="en-US" b="1">
                          <a:latin typeface="Palatino Linotype" panose="02040502050505030304" pitchFamily="18" charset="0"/>
                        </a:rPr>
                        <a:t>hBase, </a:t>
                      </a:r>
                      <a:r>
                        <a:rPr kumimoji="0" lang="en-US" b="1" i="0" kern="120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32700</TotalTime>
  <Words>16503</Words>
  <Application>Microsoft Office PowerPoint</Application>
  <PresentationFormat>Widescreen</PresentationFormat>
  <Paragraphs>1709</Paragraphs>
  <Slides>210</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210</vt:i4>
      </vt:variant>
    </vt:vector>
  </HeadingPairs>
  <TitlesOfParts>
    <vt:vector size="23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6705</cp:revision>
  <dcterms:created xsi:type="dcterms:W3CDTF">2015-10-09T06:09:34Z</dcterms:created>
  <dcterms:modified xsi:type="dcterms:W3CDTF">2022-06-07T03:44:33Z</dcterms:modified>
</cp:coreProperties>
</file>