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22251"/>
    <a:srgbClr val="036883"/>
    <a:srgbClr val="4F0896"/>
    <a:srgbClr val="047796"/>
    <a:srgbClr val="05A5D1"/>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12/16/2020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rgbClr val="FC6F0D"/>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91344" y="4553833"/>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3140968"/>
            <a:ext cx="11953328" cy="2000548"/>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479376" y="2854097"/>
            <a:ext cx="11233248" cy="430887"/>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479376" y="3731459"/>
            <a:ext cx="1123324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F5A36"/>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dirty="0">
                <a:solidFill>
                  <a:srgbClr val="FF5A3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rgbClr val="FF5A36"/>
                </a:solidFill>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rgbClr val="FF5A36"/>
                </a:solidFill>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rgbClr val="FF5A36"/>
                </a:solidFill>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rgbClr val="FF5A36"/>
                </a:solidFill>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rgbClr val="FF5A36"/>
                </a:solidFill>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FF5A36"/>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29564</TotalTime>
  <Words>10337</Words>
  <Application>Microsoft Office PowerPoint</Application>
  <PresentationFormat>Widescreen</PresentationFormat>
  <Paragraphs>1079</Paragraphs>
  <Slides>164</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164</vt:i4>
      </vt:variant>
    </vt:vector>
  </HeadingPairs>
  <TitlesOfParts>
    <vt:vector size="182"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5756</cp:revision>
  <dcterms:created xsi:type="dcterms:W3CDTF">2015-10-09T06:09:34Z</dcterms:created>
  <dcterms:modified xsi:type="dcterms:W3CDTF">2020-12-16T11:45:36Z</dcterms:modified>
</cp:coreProperties>
</file>