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1"/>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98" r:id="rId127"/>
    <p:sldId id="1292" r:id="rId128"/>
    <p:sldId id="1301" r:id="rId129"/>
    <p:sldId id="1302" r:id="rId130"/>
    <p:sldId id="1294" r:id="rId131"/>
    <p:sldId id="1293" r:id="rId132"/>
    <p:sldId id="1295" r:id="rId133"/>
    <p:sldId id="1296" r:id="rId134"/>
    <p:sldId id="1297" r:id="rId135"/>
    <p:sldId id="1303" r:id="rId136"/>
    <p:sldId id="1304" r:id="rId137"/>
    <p:sldId id="954" r:id="rId138"/>
    <p:sldId id="788" r:id="rId139"/>
    <p:sldId id="1087"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8C00"/>
    <a:srgbClr val="FF5A36"/>
    <a:srgbClr val="B22251"/>
    <a:srgbClr val="DEB887"/>
    <a:srgbClr val="036883"/>
    <a:srgbClr val="98817B"/>
    <a:srgbClr val="FFEF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13-08-2019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335724"/>
            <a:ext cx="8761264" cy="2308324"/>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en-US" dirty="0" smtClean="0">
                <a:solidFill>
                  <a:srgbClr val="049DC8"/>
                </a:solidFill>
                <a:latin typeface="Consolas" panose="020B0609020204030204" pitchFamily="49" charset="0"/>
                <a:cs typeface="Calibri" panose="020F0502020204030204" pitchFamily="34" charset="0"/>
              </a:rPr>
              <a:t>[</a:t>
            </a:r>
            <a:r>
              <a:rPr lang="fr-FR" dirty="0" smtClean="0">
                <a:solidFill>
                  <a:srgbClr val="049DC8"/>
                </a:solidFill>
                <a:latin typeface="Consolas" panose="020B0609020204030204" pitchFamily="49" charset="0"/>
                <a:cs typeface="Calibri" panose="020F0502020204030204" pitchFamily="34" charset="0"/>
              </a:rPr>
              <a:t>dbStats</a:t>
            </a:r>
            <a:r>
              <a:rPr lang="fr-FR" dirty="0" smtClean="0">
                <a:solidFill>
                  <a:srgbClr val="049DC8"/>
                </a:solidFill>
                <a:latin typeface="Consolas" panose="020B0609020204030204" pitchFamily="49" charset="0"/>
                <a:cs typeface="Calibri" panose="020F0502020204030204" pitchFamily="34" charset="0"/>
              </a:rPr>
              <a:t>, find, listIndexes, listCollections, etc</a:t>
            </a:r>
            <a:r>
              <a:rPr lang="fr-FR" dirty="0" smtClean="0">
                <a:solidFill>
                  <a:srgbClr val="049DC8"/>
                </a:solidFill>
                <a:latin typeface="Consolas" panose="020B0609020204030204" pitchFamily="49" charset="0"/>
                <a:cs typeface="Calibri" panose="020F0502020204030204" pitchFamily="34" charset="0"/>
              </a:rPr>
              <a:t>...]</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a:t>
            </a:r>
            <a:r>
              <a:rPr lang="en-US" dirty="0" smtClean="0">
                <a:solidFill>
                  <a:srgbClr val="049DC8"/>
                </a:solidFill>
                <a:latin typeface="Consolas" panose="020B0609020204030204" pitchFamily="49" charset="0"/>
                <a:cs typeface="Calibri" panose="020F0502020204030204" pitchFamily="34" charset="0"/>
              </a:rPr>
              <a:t>:- [collStats, convertToCapped, createCollection, dbHash, dbStats, dropCollection, createIndex, dropIndex, find, insert, killCursors, listIndexes, listCollections, remove, renameCollectionSameDB, update</a:t>
            </a:r>
            <a:r>
              <a:rPr lang="en-US" dirty="0" smtClean="0">
                <a:solidFill>
                  <a:srgbClr val="049DC8"/>
                </a:solidFill>
                <a:latin typeface="Consolas" panose="020B0609020204030204" pitchFamily="49" charset="0"/>
                <a:cs typeface="Calibri" panose="020F0502020204030204" pitchFamily="34" charset="0"/>
              </a:rPr>
              <a:t>]</a:t>
            </a:r>
          </a:p>
          <a:p>
            <a:pPr marL="342900" indent="-342900">
              <a:buFont typeface="+mj-lt"/>
              <a:buAutoNum type="arabicPeriod"/>
            </a:pPr>
            <a:endParaRPr lang="en-US"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42934245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27774</TotalTime>
  <Words>6734</Words>
  <Application>Microsoft Office PowerPoint</Application>
  <PresentationFormat>On-screen Show (4:3)</PresentationFormat>
  <Paragraphs>835</Paragraphs>
  <Slides>139</Slides>
  <Notes>0</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5355</cp:revision>
  <dcterms:created xsi:type="dcterms:W3CDTF">2015-10-09T06:09:34Z</dcterms:created>
  <dcterms:modified xsi:type="dcterms:W3CDTF">2019-08-13T07:55:21Z</dcterms:modified>
</cp:coreProperties>
</file>