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9"/>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1535" r:id="rId67"/>
    <p:sldId id="1536" r:id="rId68"/>
    <p:sldId id="1532" r:id="rId69"/>
    <p:sldId id="1533" r:id="rId70"/>
    <p:sldId id="1534" r:id="rId71"/>
    <p:sldId id="1538" r:id="rId72"/>
    <p:sldId id="1539" r:id="rId73"/>
    <p:sldId id="1152" r:id="rId74"/>
    <p:sldId id="1153" r:id="rId75"/>
    <p:sldId id="1537" r:id="rId76"/>
    <p:sldId id="443" r:id="rId77"/>
    <p:sldId id="445" r:id="rId78"/>
    <p:sldId id="446" r:id="rId79"/>
    <p:sldId id="1293" r:id="rId80"/>
    <p:sldId id="1403" r:id="rId81"/>
    <p:sldId id="1290" r:id="rId82"/>
    <p:sldId id="1294" r:id="rId83"/>
    <p:sldId id="1283" r:id="rId84"/>
    <p:sldId id="788" r:id="rId85"/>
    <p:sldId id="1544" r:id="rId86"/>
    <p:sldId id="1545" r:id="rId87"/>
    <p:sldId id="154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83</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54643324"/>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97396901"/>
              </p:ext>
            </p:extLst>
          </p:nvPr>
        </p:nvGraphicFramePr>
        <p:xfrm>
          <a:off x="191344" y="706204"/>
          <a:ext cx="11809312" cy="28503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481033"/>
            <a:ext cx="4173213" cy="461665"/>
          </a:xfrm>
          <a:prstGeom prst="rect">
            <a:avLst/>
          </a:prstGeom>
          <a:noFill/>
        </p:spPr>
        <p:txBody>
          <a:bodyPr wrap="square" rtlCol="0">
            <a:spAutoFit/>
          </a:bodyPr>
          <a:lstStyle/>
          <a:p>
            <a:pPr algn="ctr"/>
            <a:r>
              <a:rPr lang="en-US" sz="2400" dirty="0">
                <a:solidFill>
                  <a:srgbClr val="610B38"/>
                </a:solidFill>
                <a:latin typeface="erdana"/>
              </a:rPr>
              <a:t>SUM, AVG, MAX, MIN, COUNT</a:t>
            </a:r>
            <a:endParaRPr lang="en-IN" sz="2400" b="0" i="0" dirty="0">
              <a:solidFill>
                <a:srgbClr val="610B38"/>
              </a:solidFill>
              <a:effectLst/>
              <a:latin typeface="erdana"/>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a:solidFill>
                  <a:srgbClr val="E75C0F"/>
                </a:solidFill>
                <a:latin typeface="Liberation Mono"/>
                <a:cs typeface="Arial" panose="020B0604020202020204" pitchFamily="34" charset="0"/>
              </a:rPr>
              <a:t>r </a:t>
            </a:r>
            <a:r>
              <a:rPr lang="en-US" sz="2400" dirty="0">
                <a:solidFill>
                  <a:srgbClr val="E75C0F"/>
                </a:solidFill>
                <a:latin typeface="Liberation Mono"/>
                <a:cs typeface="Arial" panose="020B0604020202020204" pitchFamily="34" charset="0"/>
              </a:rPr>
              <a:t>=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50626</TotalTime>
  <Words>7653</Words>
  <Application>Microsoft Office PowerPoint</Application>
  <PresentationFormat>Widescreen</PresentationFormat>
  <Paragraphs>1029</Paragraphs>
  <Slides>87</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87</vt:i4>
      </vt:variant>
    </vt:vector>
  </HeadingPairs>
  <TitlesOfParts>
    <vt:vector size="103" baseType="lpstr">
      <vt:lpstr>SimSun</vt:lpstr>
      <vt:lpstr>Arial</vt:lpstr>
      <vt:lpstr>Arial</vt:lpstr>
      <vt:lpstr>Bookman Old Style</vt:lpstr>
      <vt:lpstr>Calibri</vt:lpstr>
      <vt:lpstr>Cambria</vt:lpstr>
      <vt:lpstr>Consolas</vt:lpstr>
      <vt:lpstr>erdana</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11344</cp:revision>
  <dcterms:created xsi:type="dcterms:W3CDTF">2015-10-09T06:09:34Z</dcterms:created>
  <dcterms:modified xsi:type="dcterms:W3CDTF">2023-05-13T10:46:11Z</dcterms:modified>
</cp:coreProperties>
</file>