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1418" r:id="rId3"/>
    <p:sldId id="1390" r:id="rId4"/>
    <p:sldId id="258" r:id="rId5"/>
    <p:sldId id="259" r:id="rId6"/>
    <p:sldId id="260" r:id="rId7"/>
    <p:sldId id="1419" r:id="rId8"/>
    <p:sldId id="1420" r:id="rId9"/>
    <p:sldId id="1425" r:id="rId10"/>
    <p:sldId id="1422" r:id="rId11"/>
    <p:sldId id="1427" r:id="rId12"/>
    <p:sldId id="1428" r:id="rId13"/>
    <p:sldId id="1423" r:id="rId14"/>
    <p:sldId id="1426" r:id="rId15"/>
    <p:sldId id="1429" r:id="rId16"/>
    <p:sldId id="1434" r:id="rId17"/>
    <p:sldId id="1435" r:id="rId18"/>
    <p:sldId id="1438" r:id="rId19"/>
    <p:sldId id="1439" r:id="rId20"/>
    <p:sldId id="1436" r:id="rId21"/>
    <p:sldId id="1437" r:id="rId22"/>
    <p:sldId id="1430" r:id="rId23"/>
    <p:sldId id="1431" r:id="rId24"/>
    <p:sldId id="1432" r:id="rId25"/>
    <p:sldId id="1433" r:id="rId26"/>
    <p:sldId id="1424" r:id="rId27"/>
    <p:sldId id="1421" r:id="rId28"/>
    <p:sldId id="35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FD8603"/>
    <a:srgbClr val="7E007E"/>
    <a:srgbClr val="1A4F05"/>
    <a:srgbClr val="164404"/>
    <a:srgbClr val="F63122"/>
    <a:srgbClr val="2B8208"/>
    <a:srgbClr val="329909"/>
    <a:srgbClr val="840FF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62558" y="4782051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3969638"/>
            <a:ext cx="11305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‘)’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20304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salary, isactive)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(2, 'sharmin', 'manager', 47000, true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20304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isactive)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38752</TotalTime>
  <Words>1241</Words>
  <Application>Microsoft Office PowerPoint</Application>
  <PresentationFormat>Widescreen</PresentationFormat>
  <Paragraphs>190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6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8816</cp:revision>
  <dcterms:created xsi:type="dcterms:W3CDTF">2015-10-09T06:09:34Z</dcterms:created>
  <dcterms:modified xsi:type="dcterms:W3CDTF">2022-04-06T10:11:55Z</dcterms:modified>
</cp:coreProperties>
</file>