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58433"/>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898746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3146836"/>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553478"/>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18837988"/>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888416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78538140"/>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79347437"/>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1895248"/>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11935674"/>
              </p:ext>
            </p:extLst>
          </p:nvPr>
        </p:nvGraphicFramePr>
        <p:xfrm>
          <a:off x="191344" y="706204"/>
          <a:ext cx="11763149" cy="4123441"/>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u="sng" dirty="0">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54761</TotalTime>
  <Words>19788</Words>
  <Application>Microsoft Office PowerPoint</Application>
  <PresentationFormat>Widescreen</PresentationFormat>
  <Paragraphs>2612</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12212</cp:revision>
  <dcterms:created xsi:type="dcterms:W3CDTF">2015-10-09T06:09:34Z</dcterms:created>
  <dcterms:modified xsi:type="dcterms:W3CDTF">2023-12-25T13:32:48Z</dcterms:modified>
</cp:coreProperties>
</file>