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7240" y="6447240"/>
            <a:ext cx="183960" cy="1537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6640" cy="12733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6640" cy="6789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8080" cy="12733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8080" cy="6789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7240" y="6447240"/>
            <a:ext cx="183960" cy="1537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7240" y="6447240"/>
            <a:ext cx="183960" cy="1537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7680" cy="9838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7600" cy="2847600"/>
          </a:xfrm>
          <a:prstGeom prst="rect">
            <a:avLst/>
          </a:prstGeom>
          <a:ln>
            <a:noFill/>
          </a:ln>
        </p:spPr>
      </p:pic>
      <p:sp>
        <p:nvSpPr>
          <p:cNvPr id="90" name="CustomShape 2"/>
          <p:cNvSpPr/>
          <p:nvPr/>
        </p:nvSpPr>
        <p:spPr>
          <a:xfrm>
            <a:off x="4444920" y="5050800"/>
            <a:ext cx="6058080" cy="5810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7600" cy="1060920"/>
          </a:xfrm>
          <a:prstGeom prst="rect">
            <a:avLst/>
          </a:prstGeom>
          <a:ln>
            <a:noFill/>
          </a:ln>
        </p:spPr>
      </p:pic>
      <p:sp>
        <p:nvSpPr>
          <p:cNvPr id="92" name="CustomShape 3"/>
          <p:cNvSpPr/>
          <p:nvPr/>
        </p:nvSpPr>
        <p:spPr>
          <a:xfrm>
            <a:off x="3557880" y="93600"/>
            <a:ext cx="84459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9400" cy="1062720"/>
          </a:xfrm>
          <a:prstGeom prst="rect">
            <a:avLst/>
          </a:prstGeom>
          <a:ln>
            <a:noFill/>
          </a:ln>
        </p:spPr>
      </p:pic>
      <p:pic>
        <p:nvPicPr>
          <p:cNvPr id="94" name="Picture 7" descr=""/>
          <p:cNvPicPr/>
          <p:nvPr/>
        </p:nvPicPr>
        <p:blipFill>
          <a:blip r:embed="rId4"/>
          <a:stretch/>
        </p:blipFill>
        <p:spPr>
          <a:xfrm>
            <a:off x="181440" y="2001960"/>
            <a:ext cx="2850480" cy="2850480"/>
          </a:xfrm>
          <a:prstGeom prst="rect">
            <a:avLst/>
          </a:prstGeom>
          <a:ln>
            <a:noFill/>
          </a:ln>
        </p:spPr>
      </p:pic>
      <p:sp>
        <p:nvSpPr>
          <p:cNvPr id="95" name="CustomShape 4"/>
          <p:cNvSpPr/>
          <p:nvPr/>
        </p:nvSpPr>
        <p:spPr>
          <a:xfrm>
            <a:off x="432000" y="5511600"/>
            <a:ext cx="4247640" cy="601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SAVE</a:t>
            </a:r>
            <a:endParaRPr b="0" lang="en-IN" sz="1800" spc="-1" strike="noStrike">
              <a:latin typeface="Arial"/>
            </a:endParaRPr>
          </a:p>
          <a:p>
            <a:pPr>
              <a:lnSpc>
                <a:spcPct val="100000"/>
              </a:lnSpc>
            </a:pPr>
            <a:r>
              <a:rPr b="0" lang="en-IN" sz="1800" spc="-1" strike="noStrike">
                <a:latin typeface="Arial"/>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48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3000" cy="214704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48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3000" cy="255852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22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48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38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3000" cy="214704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48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3000" cy="173556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3520" cy="1363680"/>
          </a:xfrm>
          <a:prstGeom prst="rect">
            <a:avLst/>
          </a:prstGeom>
          <a:noFill/>
          <a:ln>
            <a:noFill/>
          </a:ln>
        </p:spPr>
        <p:style>
          <a:lnRef idx="0"/>
          <a:fillRef idx="0"/>
          <a:effectRef idx="0"/>
          <a:fontRef idx="minor"/>
        </p:style>
        <p:txBody>
          <a:bodyPr lIns="90000" rIns="90000" tIns="45000" bIns="45000">
            <a:noAutofit/>
          </a:bodyPr>
          <a:p>
            <a:pPr marL="216000" indent="-2124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24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24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24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24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48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3000" cy="132408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9520" cy="101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7440" cy="64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4128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22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48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300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22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48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3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2760" cy="132408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9520" cy="101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88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188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22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48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3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9520" cy="7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8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48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9520" cy="7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8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48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22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2240" cy="1064520"/>
          </a:xfrm>
          <a:prstGeom prst="rect">
            <a:avLst/>
          </a:prstGeom>
          <a:noFill/>
          <a:ln>
            <a:noFill/>
          </a:ln>
        </p:spPr>
        <p:style>
          <a:lnRef idx="0"/>
          <a:fillRef idx="0"/>
          <a:effectRef idx="0"/>
          <a:fontRef idx="minor"/>
        </p:style>
        <p:txBody>
          <a:bodyPr lIns="90000" rIns="90000" tIns="45000" bIns="45000">
            <a:spAutoFit/>
          </a:bodyPr>
          <a:p>
            <a:pPr marL="343080" indent="-3362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62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488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716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900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5520" cy="349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48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38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3000" cy="173556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22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a:t>
            </a:r>
            <a:r>
              <a:rPr b="0" i="1" lang="en-IN" sz="5400" spc="-1" strike="noStrike">
                <a:solidFill>
                  <a:srgbClr val="f7c120"/>
                </a:solidFill>
                <a:latin typeface="Century"/>
                <a:ea typeface="DejaVu Sans"/>
              </a:rPr>
              <a:t> key &amp; randomkey key</a:t>
            </a:r>
            <a:endParaRPr b="0" lang="en-IN" sz="5400" spc="-1" strike="noStrike">
              <a:latin typeface="Arial"/>
            </a:endParaRPr>
          </a:p>
        </p:txBody>
      </p:sp>
      <p:sp>
        <p:nvSpPr>
          <p:cNvPr id="221" name="CustomShape 2"/>
          <p:cNvSpPr/>
          <p:nvPr/>
        </p:nvSpPr>
        <p:spPr>
          <a:xfrm>
            <a:off x="522360" y="425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48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38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3000" cy="132408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22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92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a:t>
            </a:r>
            <a:r>
              <a:rPr b="0" i="1" lang="en-IN" sz="5400" spc="-1" strike="noStrike">
                <a:solidFill>
                  <a:srgbClr val="f7c120"/>
                </a:solidFill>
                <a:latin typeface="Century"/>
                <a:ea typeface="DejaVu Sans"/>
              </a:rPr>
              <a:t> key</a:t>
            </a:r>
            <a:endParaRPr b="0" lang="en-IN" sz="5400" spc="-1" strike="noStrike">
              <a:latin typeface="Arial"/>
            </a:endParaRPr>
          </a:p>
        </p:txBody>
      </p:sp>
      <p:sp>
        <p:nvSpPr>
          <p:cNvPr id="232"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48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6120" cy="79488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8760" cy="40672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a:t>
            </a:r>
            <a:r>
              <a:rPr b="0" i="1" lang="en-IN" sz="5400" spc="-1" strike="noStrike">
                <a:solidFill>
                  <a:srgbClr val="f7c120"/>
                </a:solidFill>
                <a:latin typeface="Century"/>
                <a:ea typeface="DejaVu Sans"/>
              </a:rPr>
              <a:t> key</a:t>
            </a:r>
            <a:endParaRPr b="0" lang="en-IN" sz="5400" spc="-1" strike="noStrike">
              <a:latin typeface="Arial"/>
            </a:endParaRPr>
          </a:p>
        </p:txBody>
      </p:sp>
      <p:sp>
        <p:nvSpPr>
          <p:cNvPr id="242"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48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936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a:t>
            </a:r>
            <a:r>
              <a:rPr b="0" i="1" lang="en-IN" sz="5400" spc="-1" strike="noStrike">
                <a:solidFill>
                  <a:srgbClr val="f7c120"/>
                </a:solidFill>
                <a:latin typeface="Century"/>
                <a:ea typeface="DejaVu Sans"/>
              </a:rPr>
              <a:t> key</a:t>
            </a:r>
            <a:endParaRPr b="0" lang="en-IN" sz="5400" spc="-1" strike="noStrike">
              <a:latin typeface="Arial"/>
            </a:endParaRPr>
          </a:p>
        </p:txBody>
      </p:sp>
      <p:sp>
        <p:nvSpPr>
          <p:cNvPr id="250"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488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3000" cy="132408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2120" cy="359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8320" cy="2553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a:t>
            </a:r>
            <a:r>
              <a:rPr b="0" i="1" lang="en-IN" sz="5400" spc="-1" strike="noStrike">
                <a:solidFill>
                  <a:srgbClr val="f7c120"/>
                </a:solidFill>
                <a:latin typeface="Century"/>
                <a:ea typeface="DejaVu Sans"/>
              </a:rPr>
              <a:t> key</a:t>
            </a:r>
            <a:endParaRPr b="0" lang="en-IN" sz="5400" spc="-1" strike="noStrike">
              <a:latin typeface="Arial"/>
            </a:endParaRPr>
          </a:p>
        </p:txBody>
      </p:sp>
      <p:sp>
        <p:nvSpPr>
          <p:cNvPr id="260"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48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a:t>
            </a:r>
            <a:r>
              <a:rPr b="0" i="1" lang="en-IN" sz="5400" spc="-1" strike="noStrike">
                <a:solidFill>
                  <a:srgbClr val="f7c120"/>
                </a:solidFill>
                <a:latin typeface="Century"/>
                <a:ea typeface="DejaVu Sans"/>
              </a:rPr>
              <a:t> key</a:t>
            </a:r>
            <a:endParaRPr b="0" lang="en-IN" sz="5400" spc="-1" strike="noStrike">
              <a:latin typeface="Arial"/>
            </a:endParaRPr>
          </a:p>
        </p:txBody>
      </p:sp>
      <p:sp>
        <p:nvSpPr>
          <p:cNvPr id="268"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4880" cy="228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3000" cy="91260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7640" cy="359640"/>
          </a:xfrm>
          <a:prstGeom prst="rect">
            <a:avLst/>
          </a:prstGeom>
          <a:noFill/>
          <a:ln>
            <a:noFill/>
          </a:ln>
        </p:spPr>
        <p:style>
          <a:lnRef idx="0"/>
          <a:fillRef idx="0"/>
          <a:effectRef idx="0"/>
          <a:fontRef idx="minor"/>
        </p:style>
        <p:txBody>
          <a:bodyPr lIns="90000" rIns="90000" tIns="45000" bIns="45000">
            <a:noAutofit/>
          </a:bodyPr>
          <a:p>
            <a:pPr marL="216000" indent="-2156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8200" cy="5659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365840" y="188640"/>
            <a:ext cx="96760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78" name="Picture 2" descr="http://www.bvctch.vn/vnt_upload/weblink/thks.jpg"/>
          <p:cNvPicPr/>
          <p:nvPr/>
        </p:nvPicPr>
        <p:blipFill>
          <a:blip r:embed="rId1"/>
          <a:stretch/>
        </p:blipFill>
        <p:spPr>
          <a:xfrm>
            <a:off x="4404600" y="2036160"/>
            <a:ext cx="3119760" cy="46566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48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98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3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4000" cy="173556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9520" cy="101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52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22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92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48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3000" cy="2558520"/>
          </a:xfrm>
          <a:prstGeom prst="rect">
            <a:avLst/>
          </a:prstGeom>
          <a:noFill/>
          <a:ln>
            <a:noFill/>
          </a:ln>
        </p:spPr>
        <p:style>
          <a:lnRef idx="0"/>
          <a:fillRef idx="0"/>
          <a:effectRef idx="0"/>
          <a:fontRef idx="minor"/>
        </p:style>
        <p:txBody>
          <a:bodyPr lIns="90000" rIns="90000" tIns="45000" bIns="45000">
            <a:spAutoFit/>
          </a:bodyPr>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90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38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22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9280" cy="364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11796</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2021-04-29T11:26:09Z</dcterms:modified>
  <cp:revision>2074</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