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9"/>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4" r:id="rId110"/>
    <p:sldId id="1445" r:id="rId111"/>
    <p:sldId id="1443" r:id="rId112"/>
    <p:sldId id="1424" r:id="rId113"/>
    <p:sldId id="1440" r:id="rId114"/>
    <p:sldId id="1441" r:id="rId115"/>
    <p:sldId id="1425" r:id="rId116"/>
    <p:sldId id="1426" r:id="rId117"/>
    <p:sldId id="1427" r:id="rId118"/>
    <p:sldId id="1428" r:id="rId119"/>
    <p:sldId id="1429" r:id="rId120"/>
    <p:sldId id="1430" r:id="rId121"/>
    <p:sldId id="1431" r:id="rId122"/>
    <p:sldId id="1432" r:id="rId123"/>
    <p:sldId id="1433" r:id="rId124"/>
    <p:sldId id="1434" r:id="rId125"/>
    <p:sldId id="1435" r:id="rId126"/>
    <p:sldId id="1436" r:id="rId127"/>
    <p:sldId id="1437"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a:t>
            </a:r>
            <a:r>
              <a:rPr lang="en-IN" sz="4000" b="0" strike="noStrike" spc="-1" dirty="0" smtClean="0">
                <a:solidFill>
                  <a:srgbClr val="F7C120"/>
                </a:solidFill>
                <a:latin typeface="Open Sans"/>
                <a:ea typeface="DejaVu Sans"/>
              </a:rPr>
              <a:t>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a:t>
            </a:r>
            <a:r>
              <a:rPr lang="en-IN" sz="4000" b="0" strike="noStrike" spc="-1" dirty="0" smtClean="0">
                <a:solidFill>
                  <a:srgbClr val="F7C120"/>
                </a:solidFill>
                <a:latin typeface="Open Sans"/>
                <a:ea typeface="DejaVu Sans"/>
              </a:rPr>
              <a:t>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a:t>
            </a:r>
            <a:r>
              <a:rPr lang="en-IN" sz="4000" b="0" strike="noStrike" spc="-1" dirty="0" smtClean="0">
                <a:solidFill>
                  <a:srgbClr val="F7C120"/>
                </a:solidFill>
                <a:latin typeface="Open Sans"/>
                <a:ea typeface="DejaVu Sans"/>
              </a:rPr>
              <a:t>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a:t>
            </a:r>
            <a:r>
              <a:rPr lang="en-IN" sz="4000" b="0" strike="noStrike" spc="-1" dirty="0" smtClean="0">
                <a:solidFill>
                  <a:srgbClr val="F7C120"/>
                </a:solidFill>
                <a:latin typeface="Open Sans"/>
                <a:ea typeface="DejaVu Sans"/>
              </a:rPr>
              <a:t>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a:t>
            </a:r>
            <a:r>
              <a:rPr lang="en-US" spc="-1" dirty="0" err="1">
                <a:solidFill>
                  <a:srgbClr val="000000"/>
                </a:solidFill>
                <a:latin typeface="Arial"/>
                <a:ea typeface="DejaVu Sans"/>
              </a:rPr>
              <a:t>newkey</a:t>
            </a:r>
            <a:r>
              <a:rPr lang="en-US" spc="-1" dirty="0">
                <a:solidFill>
                  <a:srgbClr val="000000"/>
                </a:solidFill>
                <a:latin typeface="Arial"/>
                <a:ea typeface="DejaVu Sans"/>
              </a:rPr>
              <a:t> . It returns an error when key does not exist. If </a:t>
            </a:r>
            <a:r>
              <a:rPr lang="en-US" spc="-1" dirty="0" err="1">
                <a:solidFill>
                  <a:srgbClr val="000000"/>
                </a:solidFill>
                <a:latin typeface="Arial"/>
                <a:ea typeface="DejaVu Sans"/>
              </a:rPr>
              <a:t>newkey</a:t>
            </a:r>
            <a:r>
              <a:rPr lang="en-US" spc="-1" dirty="0">
                <a:solidFill>
                  <a:srgbClr val="000000"/>
                </a:solidFill>
                <a:latin typeface="Arial"/>
                <a:ea typeface="DejaVu Sans"/>
              </a:rPr>
              <a:t>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a:t>
            </a:r>
            <a:r>
              <a:rPr lang="en-IN" sz="4000" b="0" strike="noStrike" spc="-1" dirty="0" err="1">
                <a:solidFill>
                  <a:srgbClr val="F7C120"/>
                </a:solidFill>
                <a:latin typeface="Open Sans"/>
                <a:ea typeface="DejaVu Sans"/>
              </a:rPr>
              <a:t>dbsize</a:t>
            </a:r>
            <a:r>
              <a:rPr lang="en-IN" sz="4000" b="0" strike="noStrike" spc="-1" dirty="0">
                <a:solidFill>
                  <a:srgbClr val="F7C120"/>
                </a:solidFill>
                <a:latin typeface="Open Sans"/>
                <a:ea typeface="DejaVu Sans"/>
              </a:rPr>
              <a:t>-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38499</TotalTime>
  <Words>9656</Words>
  <Application>Microsoft Office PowerPoint</Application>
  <PresentationFormat>Widescreen</PresentationFormat>
  <Paragraphs>1240</Paragraphs>
  <Slides>127</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127</vt:i4>
      </vt:variant>
    </vt:vector>
  </HeadingPairs>
  <TitlesOfParts>
    <vt:vector size="148"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8820</cp:revision>
  <dcterms:created xsi:type="dcterms:W3CDTF">2015-10-09T06:09:34Z</dcterms:created>
  <dcterms:modified xsi:type="dcterms:W3CDTF">2024-06-14T07:21:00Z</dcterms:modified>
</cp:coreProperties>
</file>