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257" r:id="rId2"/>
    <p:sldId id="599" r:id="rId3"/>
    <p:sldId id="271" r:id="rId4"/>
    <p:sldId id="1184" r:id="rId5"/>
    <p:sldId id="1185" r:id="rId6"/>
    <p:sldId id="1123" r:id="rId7"/>
    <p:sldId id="1177" r:id="rId8"/>
    <p:sldId id="1180" r:id="rId9"/>
    <p:sldId id="1181" r:id="rId10"/>
    <p:sldId id="1182" r:id="rId11"/>
    <p:sldId id="1186" r:id="rId12"/>
    <p:sldId id="1179" r:id="rId13"/>
    <p:sldId id="11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8/14/2023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AF1A7F1D-E2F5-31E0-8529-E05791A42820}"/>
              </a:ext>
            </a:extLst>
          </p:cNvPr>
          <p:cNvPicPr>
            <a:picLocks noChangeAspect="1"/>
          </p:cNvPicPr>
          <p:nvPr/>
        </p:nvPicPr>
        <p:blipFill>
          <a:blip r:embed="rId2"/>
          <a:stretch>
            <a:fillRect/>
          </a:stretch>
        </p:blipFill>
        <p:spPr>
          <a:xfrm>
            <a:off x="1087810" y="1124744"/>
            <a:ext cx="9577064" cy="5220225"/>
          </a:xfrm>
          <a:prstGeom prst="rect">
            <a:avLst/>
          </a:prstGeom>
        </p:spPr>
      </p:pic>
    </p:spTree>
    <p:extLst>
      <p:ext uri="{BB962C8B-B14F-4D97-AF65-F5344CB8AC3E}">
        <p14:creationId xmlns:p14="http://schemas.microsoft.com/office/powerpoint/2010/main" val="15708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D7CAC3F6-9750-AAB5-EE8B-FBB6E7ECF339}"/>
              </a:ext>
            </a:extLst>
          </p:cNvPr>
          <p:cNvSpPr txBox="1"/>
          <p:nvPr/>
        </p:nvSpPr>
        <p:spPr>
          <a:xfrm>
            <a:off x="263352" y="850933"/>
            <a:ext cx="11665296" cy="3477875"/>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Structured data</a:t>
            </a:r>
            <a:r>
              <a:rPr lang="en-IN" sz="2000" dirty="0">
                <a:latin typeface="Arial" panose="020B0604020202020204" pitchFamily="34" charset="0"/>
                <a:cs typeface="Arial" panose="020B0604020202020204" pitchFamily="34" charset="0"/>
              </a:rPr>
              <a:t>: In Structured schema, along with all the required columns. It is in a tabular form. Structured Data is stored in the relational database management system.</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Semi-structured</a:t>
            </a:r>
            <a:r>
              <a:rPr lang="en-IN" sz="2000" dirty="0">
                <a:latin typeface="Arial" panose="020B0604020202020204" pitchFamily="34" charset="0"/>
                <a:cs typeface="Arial" panose="020B0604020202020204" pitchFamily="34" charset="0"/>
              </a:rPr>
              <a:t>: In Semi-structured, the schema is not appropriately defined, e.g., JSON, XML, CSV, TSV. It is stored in relations, i.e., tables.</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Unstructured Data</a:t>
            </a:r>
            <a:r>
              <a:rPr lang="en-IN" sz="2000" dirty="0">
                <a:latin typeface="Arial" panose="020B0604020202020204" pitchFamily="34" charset="0"/>
                <a:cs typeface="Arial" panose="020B0604020202020204" pitchFamily="34" charset="0"/>
              </a:rPr>
              <a:t>: All the unstructured files, log files, audio files, and image files are included in the unstructured </a:t>
            </a:r>
            <a:r>
              <a:rPr lang="en-IN" sz="2000">
                <a:latin typeface="Arial" panose="020B0604020202020204" pitchFamily="34" charset="0"/>
                <a:cs typeface="Arial" panose="020B0604020202020204" pitchFamily="34" charset="0"/>
              </a:rPr>
              <a:t>data.</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Quasi-structured Data</a:t>
            </a:r>
            <a:r>
              <a:rPr lang="en-IN" sz="20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p:txBody>
      </p:sp>
    </p:spTree>
    <p:extLst>
      <p:ext uri="{BB962C8B-B14F-4D97-AF65-F5344CB8AC3E}">
        <p14:creationId xmlns:p14="http://schemas.microsoft.com/office/powerpoint/2010/main" val="109501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80431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6680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247859"/>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 Big data is also a data but with huge size.</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Basic Concepts of Big Data</a:t>
            </a:r>
          </a:p>
        </p:txBody>
      </p:sp>
    </p:spTree>
    <p:extLst>
      <p:ext uri="{BB962C8B-B14F-4D97-AF65-F5344CB8AC3E}">
        <p14:creationId xmlns:p14="http://schemas.microsoft.com/office/powerpoint/2010/main" val="86232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297762"/>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8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8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Volume</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Veracity</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Variety</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Value</a:t>
            </a:r>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solidFill>
                  <a:srgbClr val="000000"/>
                </a:solidFill>
                <a:effectLst/>
                <a:latin typeface="Arial" panose="020B0604020202020204" pitchFamily="34" charset="0"/>
                <a:cs typeface="Arial" panose="020B0604020202020204" pitchFamily="34" charset="0"/>
              </a:rPr>
              <a:t>Velocity</a:t>
            </a:r>
            <a:endParaRPr lang="en-US" sz="20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202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times that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more than </a:t>
            </a:r>
            <a:r>
              <a:rPr lang="en-US" sz="2000" b="1" i="0" dirty="0">
                <a:solidFill>
                  <a:srgbClr val="333333"/>
                </a:solidFill>
                <a:effectLst/>
                <a:latin typeface="Arial" panose="020B0604020202020204" pitchFamily="34" charset="0"/>
                <a:cs typeface="Arial" panose="020B0604020202020204" pitchFamily="34" charset="0"/>
              </a:rPr>
              <a:t>350 million</a:t>
            </a:r>
            <a:r>
              <a:rPr lang="en-US" sz="2000" b="0" i="0" dirty="0">
                <a:solidFill>
                  <a:srgbClr val="333333"/>
                </a:solidFill>
                <a:effectLst/>
                <a:latin typeface="Arial" panose="020B0604020202020204" pitchFamily="34" charset="0"/>
                <a:cs typeface="Arial" panose="020B0604020202020204" pitchFamily="34" charset="0"/>
              </a:rPr>
              <a:t>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spTree>
    <p:extLst>
      <p:ext uri="{BB962C8B-B14F-4D97-AF65-F5344CB8AC3E}">
        <p14:creationId xmlns:p14="http://schemas.microsoft.com/office/powerpoint/2010/main" val="25584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B5CEDCA-EEE7-04D8-EDEC-C2FA5EFF6CE5}"/>
              </a:ext>
            </a:extLst>
          </p:cNvPr>
          <p:cNvSpPr txBox="1"/>
          <p:nvPr/>
        </p:nvSpPr>
        <p:spPr>
          <a:xfrm>
            <a:off x="191344" y="215444"/>
            <a:ext cx="4608512" cy="461665"/>
          </a:xfrm>
          <a:prstGeom prst="rect">
            <a:avLst/>
          </a:prstGeom>
          <a:noFill/>
        </p:spPr>
        <p:txBody>
          <a:bodyPr wrap="square">
            <a:spAutoFit/>
          </a:bodyPr>
          <a:lstStyle/>
          <a:p>
            <a:r>
              <a:rPr lang="en-IN" sz="2400" b="0" i="0" u="none" strike="noStrike" dirty="0">
                <a:solidFill>
                  <a:srgbClr val="202124"/>
                </a:solidFill>
                <a:effectLst/>
                <a:latin typeface="arial" panose="020B0604020202020204" pitchFamily="34" charset="0"/>
              </a:rPr>
              <a:t>Conformity</a:t>
            </a:r>
            <a:r>
              <a:rPr lang="en-IN" sz="2400" b="0" i="0" dirty="0">
                <a:solidFill>
                  <a:srgbClr val="202124"/>
                </a:solidFill>
                <a:effectLst/>
                <a:latin typeface="arial" panose="020B0604020202020204" pitchFamily="34" charset="0"/>
              </a:rPr>
              <a:t> to facts; accuracy.</a:t>
            </a:r>
            <a:endParaRPr lang="en-IN" sz="2400" dirty="0"/>
          </a:p>
        </p:txBody>
      </p:sp>
      <p:sp>
        <p:nvSpPr>
          <p:cNvPr id="5" name="TextBox 4">
            <a:extLst>
              <a:ext uri="{FF2B5EF4-FFF2-40B4-BE49-F238E27FC236}">
                <a16:creationId xmlns:a16="http://schemas.microsoft.com/office/drawing/2014/main" id="{60A76E6C-5DA9-1FE0-BCA5-8C766DE8FD05}"/>
              </a:ext>
            </a:extLst>
          </p:cNvPr>
          <p:cNvSpPr txBox="1"/>
          <p:nvPr/>
        </p:nvSpPr>
        <p:spPr>
          <a:xfrm>
            <a:off x="551384" y="1008355"/>
            <a:ext cx="11233248" cy="1200329"/>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Veracity means how much the data is reliable and accurate. It has many ways to filter the data. Veracity is the process of being able to handle and manage data efficiently.</a:t>
            </a:r>
          </a:p>
        </p:txBody>
      </p:sp>
    </p:spTree>
    <p:extLst>
      <p:ext uri="{BB962C8B-B14F-4D97-AF65-F5344CB8AC3E}">
        <p14:creationId xmlns:p14="http://schemas.microsoft.com/office/powerpoint/2010/main" val="2413428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49015</TotalTime>
  <Words>455</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SimSun</vt:lpstr>
      <vt:lpstr>Arial</vt:lpstr>
      <vt:lpstr>Arial</vt:lpstr>
      <vt:lpstr>Bookman Old Style</vt:lpstr>
      <vt:lpstr>Calibri</vt:lpstr>
      <vt:lpstr>Gill Sans MT</vt:lpstr>
      <vt:lpstr>Segoe Print</vt:lpstr>
      <vt:lpstr>Segoe UI Light</vt:lpstr>
      <vt:lpstr>Wingdings</vt:lpstr>
      <vt:lpstr>Wingdings 3</vt:lpstr>
      <vt:lpstr>Origin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11020</cp:revision>
  <dcterms:created xsi:type="dcterms:W3CDTF">2015-10-09T06:09:34Z</dcterms:created>
  <dcterms:modified xsi:type="dcterms:W3CDTF">2023-08-14T06:40:02Z</dcterms:modified>
</cp:coreProperties>
</file>