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48" r:id="rId128"/>
    <p:sldId id="1349" r:id="rId129"/>
    <p:sldId id="1326" r:id="rId130"/>
    <p:sldId id="1327" r:id="rId131"/>
    <p:sldId id="1322" r:id="rId132"/>
    <p:sldId id="1323" r:id="rId133"/>
    <p:sldId id="1324" r:id="rId134"/>
    <p:sldId id="1325" r:id="rId135"/>
    <p:sldId id="1260" r:id="rId136"/>
    <p:sldId id="1261" r:id="rId137"/>
    <p:sldId id="1262" r:id="rId138"/>
    <p:sldId id="1263" r:id="rId139"/>
    <p:sldId id="1264" r:id="rId140"/>
    <p:sldId id="1341" r:id="rId141"/>
    <p:sldId id="1342" r:id="rId142"/>
    <p:sldId id="1265" r:id="rId143"/>
    <p:sldId id="1266" r:id="rId144"/>
    <p:sldId id="1267" r:id="rId145"/>
    <p:sldId id="1268" r:id="rId146"/>
    <p:sldId id="1216" r:id="rId147"/>
    <p:sldId id="1092" r:id="rId148"/>
    <p:sldId id="1251" r:id="rId149"/>
    <p:sldId id="1252" r:id="rId150"/>
    <p:sldId id="1269" r:id="rId151"/>
    <p:sldId id="1270" r:id="rId152"/>
    <p:sldId id="1271" r:id="rId153"/>
    <p:sldId id="1272" r:id="rId154"/>
    <p:sldId id="1219" r:id="rId155"/>
    <p:sldId id="1204" r:id="rId156"/>
    <p:sldId id="1338" r:id="rId157"/>
    <p:sldId id="1339" r:id="rId158"/>
    <p:sldId id="1346" r:id="rId159"/>
    <p:sldId id="1347" r:id="rId160"/>
    <p:sldId id="1315" r:id="rId161"/>
    <p:sldId id="1316" r:id="rId162"/>
    <p:sldId id="1317" r:id="rId163"/>
    <p:sldId id="1318" r:id="rId164"/>
    <p:sldId id="1292" r:id="rId165"/>
    <p:sldId id="1301" r:id="rId166"/>
    <p:sldId id="1302" r:id="rId167"/>
    <p:sldId id="1294" r:id="rId168"/>
    <p:sldId id="1293" r:id="rId169"/>
    <p:sldId id="1295" r:id="rId170"/>
    <p:sldId id="1296" r:id="rId171"/>
    <p:sldId id="1297" r:id="rId172"/>
    <p:sldId id="1303" r:id="rId173"/>
    <p:sldId id="1304" r:id="rId174"/>
    <p:sldId id="954" r:id="rId175"/>
    <p:sldId id="1307" r:id="rId176"/>
    <p:sldId id="788" r:id="rId177"/>
    <p:sldId id="1087" r:id="rId1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6816E"/>
    <a:srgbClr val="7D4F3F"/>
    <a:srgbClr val="FF5A36"/>
    <a:srgbClr val="B22251"/>
    <a:srgbClr val="05A5D1"/>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43434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2171049756"/>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documents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1701ABC8-C0EC-47D6-8D79-CCBF41DCAC25}"/>
              </a:ext>
            </a:extLst>
          </p:cNvPr>
          <p:cNvGraphicFramePr>
            <a:graphicFrameLocks noGrp="1"/>
          </p:cNvGraphicFramePr>
          <p:nvPr>
            <p:extLst>
              <p:ext uri="{D42A27DB-BD31-4B8C-83A1-F6EECF244321}">
                <p14:modId xmlns:p14="http://schemas.microsoft.com/office/powerpoint/2010/main" val="1975390753"/>
              </p:ext>
            </p:extLst>
          </p:nvPr>
        </p:nvGraphicFramePr>
        <p:xfrm>
          <a:off x="-2" y="2514600"/>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553329"/>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626156497"/>
              </p:ext>
            </p:extLst>
          </p:nvPr>
        </p:nvGraphicFramePr>
        <p:xfrm>
          <a:off x="1690010" y="3573016"/>
          <a:ext cx="8784026" cy="28346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263352" y="2447597"/>
            <a:ext cx="1166529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144000"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Removes/excludes fields from documents in output.</a:t>
            </a:r>
            <a:endParaRPr lang="en-US" dirty="0"/>
          </a:p>
        </p:txBody>
      </p:sp>
    </p:spTree>
    <p:extLst>
      <p:ext uri="{BB962C8B-B14F-4D97-AF65-F5344CB8AC3E}">
        <p14:creationId xmlns:p14="http://schemas.microsoft.com/office/powerpoint/2010/main" val="36264942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or $set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 </a:t>
            </a:r>
            <a:r>
              <a:rPr lang="en-IN"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947428" y="2360383"/>
            <a:ext cx="1029714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54055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5679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969496"/>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collection.count</a:t>
            </a:r>
            <a:r>
              <a:rPr lang="en-US" dirty="0">
                <a:solidFill>
                  <a:srgbClr val="D83713"/>
                </a:solidFill>
                <a:latin typeface="Source Code Pro" panose="020B0509030403020204" pitchFamily="49" charset="0"/>
                <a:ea typeface="Source Code Pro" panose="020B0509030403020204" pitchFamily="49" charset="0"/>
              </a:rPr>
              <a: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30287</TotalTime>
  <Words>12503</Words>
  <Application>Microsoft Office PowerPoint</Application>
  <PresentationFormat>Widescreen</PresentationFormat>
  <Paragraphs>1251</Paragraphs>
  <Slides>177</Slides>
  <Notes>2</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177</vt:i4>
      </vt:variant>
    </vt:vector>
  </HeadingPairs>
  <TitlesOfParts>
    <vt:vector size="199"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6059</cp:revision>
  <dcterms:created xsi:type="dcterms:W3CDTF">2015-10-09T06:09:34Z</dcterms:created>
  <dcterms:modified xsi:type="dcterms:W3CDTF">2021-07-23T08:56:22Z</dcterms:modified>
</cp:coreProperties>
</file>