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0"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087"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5731B"/>
    <a:srgbClr val="732B54"/>
    <a:srgbClr val="047796"/>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24008055"/>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67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182404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a:t>
                      </a:r>
                      <a:r>
                        <a:rPr lang="en-US" sz="1800" dirty="0" err="1">
                          <a:latin typeface="Source Code Pro" panose="020B0509030403020204" pitchFamily="49" charset="0"/>
                          <a:ea typeface="Source Code Pro" panose="020B0509030403020204" pitchFamily="49" charset="0"/>
                        </a:rPr>
                        <a:t>startw</a:t>
                      </a:r>
                      <a:r>
                        <a:rPr lang="en-US" sz="1800" dirty="0">
                          <a:latin typeface="Source Code Pro" panose="020B0509030403020204" pitchFamily="49" charset="0"/>
                          <a:ea typeface="Source Code Pro" panose="020B0509030403020204" pitchFamily="49" charset="0"/>
                        </a:rPr>
                        <a:t>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17462832"/>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32874</TotalTime>
  <Words>17015</Words>
  <Application>Microsoft Office PowerPoint</Application>
  <PresentationFormat>Widescreen</PresentationFormat>
  <Paragraphs>1755</Paragraphs>
  <Slides>217</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217</vt:i4>
      </vt:variant>
    </vt:vector>
  </HeadingPairs>
  <TitlesOfParts>
    <vt:vector size="24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6735</cp:revision>
  <dcterms:created xsi:type="dcterms:W3CDTF">2015-10-09T06:09:34Z</dcterms:created>
  <dcterms:modified xsi:type="dcterms:W3CDTF">2022-06-07T09:33:08Z</dcterms:modified>
</cp:coreProperties>
</file>