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8"/>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1535" r:id="rId65"/>
    <p:sldId id="1536" r:id="rId66"/>
    <p:sldId id="1544" r:id="rId67"/>
    <p:sldId id="1545" r:id="rId68"/>
    <p:sldId id="1532" r:id="rId69"/>
    <p:sldId id="1533" r:id="rId70"/>
    <p:sldId id="1534" r:id="rId71"/>
    <p:sldId id="1538" r:id="rId72"/>
    <p:sldId id="1539" r:id="rId73"/>
    <p:sldId id="1152" r:id="rId74"/>
    <p:sldId id="1153" r:id="rId75"/>
    <p:sldId id="1537" r:id="rId76"/>
    <p:sldId id="788" r:id="rId7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commentAuthors" Target="commentAuthor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5/13/2023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5/13/2023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653678783"/>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52520209"/>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049475985"/>
              </p:ext>
            </p:extLst>
          </p:nvPr>
        </p:nvGraphicFramePr>
        <p:xfrm>
          <a:off x="191344" y="706204"/>
          <a:ext cx="11809312" cy="178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mn-lt"/>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mn-lt"/>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'BAD', 'GOOD'); </a:t>
                      </a:r>
                      <a:r>
                        <a:rPr kumimoji="0" lang="en-US" sz="1800" kern="1200" dirty="0">
                          <a:solidFill>
                            <a:srgbClr val="39AE0A"/>
                          </a:solidFill>
                          <a:effectLst/>
                          <a:latin typeface="Liberation Mono"/>
                          <a:ea typeface="+mn-ea"/>
                          <a:cs typeface="+mn-cs"/>
                        </a:rPr>
                        <a:t>//</a:t>
                      </a:r>
                      <a:r>
                        <a:rPr kumimoji="0" lang="en-US" sz="1800" kern="1200">
                          <a:solidFill>
                            <a:srgbClr val="39AE0A"/>
                          </a:solidFill>
                          <a:effectLst/>
                          <a:latin typeface="Liberation Mono"/>
                          <a:ea typeface="+mn-ea"/>
                          <a:cs typeface="+mn-cs"/>
                        </a:rPr>
                        <a:t>returns 'GOOD'</a:t>
                      </a:r>
                      <a:endParaRPr kumimoji="0" lang="en-US" sz="1800" kern="1200" dirty="0">
                        <a:solidFill>
                          <a:srgbClr val="39AE0A"/>
                        </a:solidFill>
                        <a:effectLst/>
                        <a:latin typeface="Liberation Mono"/>
                        <a:ea typeface="+mn-ea"/>
                        <a:cs typeface="+mn-cs"/>
                      </a:endParaRP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30108215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147732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duration&gt;250;</a:t>
            </a:r>
            <a:r>
              <a:rPr lang="en-IN" dirty="0">
                <a:latin typeface="Liberation Mono"/>
              </a:rPr>
              <a:t> </a:t>
            </a:r>
          </a:p>
        </p:txBody>
      </p:sp>
    </p:spTree>
    <p:extLst>
      <p:ext uri="{BB962C8B-B14F-4D97-AF65-F5344CB8AC3E}">
        <p14:creationId xmlns:p14="http://schemas.microsoft.com/office/powerpoint/2010/main" val="42302919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a:solidFill>
                  <a:srgbClr val="0077AA"/>
                </a:solidFill>
                <a:latin typeface="Liberation Mono"/>
                <a:cs typeface="Arial" panose="020B0604020202020204" pitchFamily="34" charset="0"/>
              </a:rPr>
              <a:t>SELECT</a:t>
            </a:r>
            <a:r>
              <a:rPr lang="en-US">
                <a:latin typeface="Liberation Mono"/>
              </a:rPr>
              <a:t> </a:t>
            </a:r>
            <a:r>
              <a:rPr lang="en-US">
                <a:solidFill>
                  <a:srgbClr val="803A69"/>
                </a:solidFill>
                <a:latin typeface="Liberation Mono"/>
              </a:rPr>
              <a:t>ROWNUM</a:t>
            </a:r>
            <a:r>
              <a:rPr lang="en-US">
                <a:latin typeface="Liberation Mono"/>
                <a:cs typeface="Arial" panose="020B0604020202020204" pitchFamily="34" charset="0"/>
              </a:rPr>
              <a:t>(), </a:t>
            </a:r>
            <a:r>
              <a:rPr lang="en-US">
                <a:solidFill>
                  <a:srgbClr val="A67F59"/>
                </a:solidFill>
                <a:latin typeface="Liberation Mono"/>
              </a:rPr>
              <a:t>*</a:t>
            </a:r>
            <a:r>
              <a:rPr lang="en-US">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868593"/>
            <a:ext cx="11526016" cy="280076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endParaRPr lang="en-US"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50514</TotalTime>
  <Words>5939</Words>
  <Application>Microsoft Office PowerPoint</Application>
  <PresentationFormat>Widescreen</PresentationFormat>
  <Paragraphs>830</Paragraphs>
  <Slides>76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76</vt:i4>
      </vt:variant>
    </vt:vector>
  </HeadingPairs>
  <TitlesOfParts>
    <vt:vector size="91"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11315</cp:revision>
  <dcterms:created xsi:type="dcterms:W3CDTF">2015-10-09T06:09:34Z</dcterms:created>
  <dcterms:modified xsi:type="dcterms:W3CDTF">2023-05-13T03:35:22Z</dcterms:modified>
</cp:coreProperties>
</file>