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22" r:id="rId195"/>
    <p:sldId id="1423" r:id="rId196"/>
    <p:sldId id="1436" r:id="rId197"/>
    <p:sldId id="1437" r:id="rId198"/>
    <p:sldId id="1424" r:id="rId199"/>
    <p:sldId id="1440"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087" r:id="rId2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B5731B"/>
    <a:srgbClr val="732B54"/>
    <a:srgbClr val="047796"/>
    <a:srgbClr val="C05893"/>
    <a:srgbClr val="4F0896"/>
    <a:srgbClr val="B6816E"/>
    <a:srgbClr val="FF5A36"/>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11" Type="http://schemas.openxmlformats.org/officeDocument/2006/relationships/slide" Target="slides/slide210.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slide" Target="slides/slide205.xml"/><Relationship Id="rId201" Type="http://schemas.openxmlformats.org/officeDocument/2006/relationships/slide" Target="slides/slide200.xml"/><Relationship Id="rId222"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19" Type="http://schemas.openxmlformats.org/officeDocument/2006/relationships/slide" Target="slides/slide18.xml"/><Relationship Id="rId224"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notesMaster" Target="notesMasters/notesMaster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6/7/2022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24008055"/>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670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3001918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a:t>
                      </a:r>
                      <a:r>
                        <a:rPr lang="en-US" sz="1800" dirty="0" err="1">
                          <a:latin typeface="Source Code Pro" panose="020B0509030403020204" pitchFamily="49" charset="0"/>
                          <a:ea typeface="Source Code Pro" panose="020B0509030403020204" pitchFamily="49" charset="0"/>
                        </a:rPr>
                        <a:t>startw</a:t>
                      </a:r>
                      <a:r>
                        <a:rPr lang="en-US" sz="1800" dirty="0">
                          <a:latin typeface="Source Code Pro" panose="020B0509030403020204" pitchFamily="49" charset="0"/>
                          <a:ea typeface="Source Code Pro" panose="020B0509030403020204" pitchFamily="49" charset="0"/>
                        </a:rPr>
                        <a:t>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20503360"/>
              </p:ext>
            </p:extLst>
          </p:nvPr>
        </p:nvGraphicFramePr>
        <p:xfrm>
          <a:off x="262800" y="836712"/>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32841</TotalTime>
  <Words>16866</Words>
  <Application>Microsoft Office PowerPoint</Application>
  <PresentationFormat>Widescreen</PresentationFormat>
  <Paragraphs>1753</Paragraphs>
  <Slides>217</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217</vt:i4>
      </vt:variant>
    </vt:vector>
  </HeadingPairs>
  <TitlesOfParts>
    <vt:vector size="24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6728</cp:revision>
  <dcterms:created xsi:type="dcterms:W3CDTF">2015-10-09T06:09:34Z</dcterms:created>
  <dcterms:modified xsi:type="dcterms:W3CDTF">2022-06-07T06:15:23Z</dcterms:modified>
</cp:coreProperties>
</file>