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0"/>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296" r:id="rId44"/>
    <p:sldId id="1529" r:id="rId45"/>
    <p:sldId id="1530" r:id="rId46"/>
    <p:sldId id="1540" r:id="rId47"/>
    <p:sldId id="1541" r:id="rId48"/>
    <p:sldId id="1542" r:id="rId49"/>
    <p:sldId id="1543" r:id="rId50"/>
    <p:sldId id="1059" r:id="rId51"/>
    <p:sldId id="1060" r:id="rId52"/>
    <p:sldId id="1418" r:id="rId53"/>
    <p:sldId id="576" r:id="rId54"/>
    <p:sldId id="577" r:id="rId55"/>
    <p:sldId id="1474" r:id="rId56"/>
    <p:sldId id="1475" r:id="rId57"/>
    <p:sldId id="1476" r:id="rId58"/>
    <p:sldId id="1477" r:id="rId59"/>
    <p:sldId id="1478" r:id="rId60"/>
    <p:sldId id="1479" r:id="rId61"/>
    <p:sldId id="1481" r:id="rId62"/>
    <p:sldId id="625" r:id="rId63"/>
    <p:sldId id="1150" r:id="rId64"/>
    <p:sldId id="393" r:id="rId65"/>
    <p:sldId id="395" r:id="rId66"/>
    <p:sldId id="1535" r:id="rId67"/>
    <p:sldId id="1536" r:id="rId68"/>
    <p:sldId id="1532" r:id="rId69"/>
    <p:sldId id="1533" r:id="rId70"/>
    <p:sldId id="1534" r:id="rId71"/>
    <p:sldId id="1538" r:id="rId72"/>
    <p:sldId id="1539" r:id="rId73"/>
    <p:sldId id="1152" r:id="rId74"/>
    <p:sldId id="1153" r:id="rId75"/>
    <p:sldId id="1537" r:id="rId76"/>
    <p:sldId id="788" r:id="rId77"/>
    <p:sldId id="1544" r:id="rId78"/>
    <p:sldId id="1545"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5/13/2023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5/13/2023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53678783"/>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452520209"/>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049475985"/>
              </p:ext>
            </p:extLst>
          </p:nvPr>
        </p:nvGraphicFramePr>
        <p:xfrm>
          <a:off x="191344" y="706204"/>
          <a:ext cx="11809312" cy="178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mn-lt"/>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mn-lt"/>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'BAD', 'GOOD'); </a:t>
                      </a:r>
                      <a:r>
                        <a:rPr kumimoji="0" lang="en-US" sz="1800" kern="1200" dirty="0">
                          <a:solidFill>
                            <a:srgbClr val="39AE0A"/>
                          </a:solidFill>
                          <a:effectLst/>
                          <a:latin typeface="Liberation Mono"/>
                          <a:ea typeface="+mn-ea"/>
                          <a:cs typeface="+mn-cs"/>
                        </a:rPr>
                        <a:t>//</a:t>
                      </a:r>
                      <a:r>
                        <a:rPr kumimoji="0" lang="en-US" sz="1800" kern="1200">
                          <a:solidFill>
                            <a:srgbClr val="39AE0A"/>
                          </a:solidFill>
                          <a:effectLst/>
                          <a:latin typeface="Liberation Mono"/>
                          <a:ea typeface="+mn-ea"/>
                          <a:cs typeface="+mn-cs"/>
                        </a:rPr>
                        <a:t>returns 'GOOD'</a:t>
                      </a:r>
                      <a:endParaRPr kumimoji="0" lang="en-US" sz="1800" kern="1200" dirty="0">
                        <a:solidFill>
                          <a:srgbClr val="39AE0A"/>
                        </a:solidFill>
                        <a:effectLst/>
                        <a:latin typeface="Liberation Mono"/>
                        <a:ea typeface="+mn-ea"/>
                        <a:cs typeface="+mn-cs"/>
                      </a:endParaRP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AS</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a:t>
            </a:r>
            <a:r>
              <a:rPr lang="en-IN" dirty="0">
                <a:latin typeface="Liberation Mono"/>
                <a:ea typeface="Times New Roman" panose="02020603050405020304" pitchFamily="18" charset="0"/>
                <a:cs typeface="Arial" panose="020B0604020202020204" pitchFamily="34" charset="0"/>
              </a:rPr>
              <a:t>AS</a:t>
            </a:r>
            <a:r>
              <a:rPr lang="en-IN" dirty="0">
                <a:latin typeface="Liberation Mono"/>
                <a:cs typeface="Arial" panose="020B0604020202020204" pitchFamily="34" charset="0"/>
              </a:rPr>
              <a:t> `EmployeeName`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SELECT</a:t>
            </a:r>
            <a:r>
              <a:rPr lang="en-US">
                <a:latin typeface="Liberation Mono"/>
              </a:rPr>
              <a:t> </a:t>
            </a:r>
            <a:r>
              <a:rPr lang="en-US">
                <a:solidFill>
                  <a:srgbClr val="803A69"/>
                </a:solidFill>
                <a:latin typeface="Liberation Mono"/>
              </a:rPr>
              <a:t>ROWNUM</a:t>
            </a:r>
            <a:r>
              <a:rPr lang="en-US">
                <a:latin typeface="Liberation Mono"/>
                <a:cs typeface="Arial" panose="020B0604020202020204" pitchFamily="34" charset="0"/>
              </a:rPr>
              <a:t>(), </a:t>
            </a:r>
            <a:r>
              <a:rPr lang="en-US">
                <a:solidFill>
                  <a:srgbClr val="A67F59"/>
                </a:solidFill>
                <a:latin typeface="Liberation Mono"/>
              </a:rPr>
              <a:t>*</a:t>
            </a:r>
            <a:r>
              <a:rPr lang="en-US">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868593"/>
            <a:ext cx="11526016" cy="280076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endParaRPr lang="en-US"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50537</TotalTime>
  <Words>6266</Words>
  <Application>Microsoft Office PowerPoint</Application>
  <PresentationFormat>Widescreen</PresentationFormat>
  <Paragraphs>864</Paragraphs>
  <Slides>78</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78</vt:i4>
      </vt:variant>
    </vt:vector>
  </HeadingPairs>
  <TitlesOfParts>
    <vt:vector size="93"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11323</cp:revision>
  <dcterms:created xsi:type="dcterms:W3CDTF">2015-10-09T06:09:34Z</dcterms:created>
  <dcterms:modified xsi:type="dcterms:W3CDTF">2023-05-13T04:04:17Z</dcterms:modified>
</cp:coreProperties>
</file>